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71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Ads based on 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Alnatura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3C-4A1B-A118-DD01EC2832F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Ads based on Dark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Alnatura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03C-4A1B-A118-DD01EC2832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2837304"/>
        <c:axId val="442838944"/>
      </c:barChart>
      <c:catAx>
        <c:axId val="442837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2838944"/>
        <c:crosses val="autoZero"/>
        <c:auto val="1"/>
        <c:lblAlgn val="ctr"/>
        <c:lblOffset val="100"/>
        <c:noMultiLvlLbl val="0"/>
      </c:catAx>
      <c:valAx>
        <c:axId val="442838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2837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 Clicks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Alnatura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EA-4984-9216-51B913B545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Post Engagement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Alnatura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4EA-4984-9216-51B913B5452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Reach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Alnatura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4EA-4984-9216-51B913B545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2837632"/>
        <c:axId val="442837960"/>
      </c:barChart>
      <c:catAx>
        <c:axId val="442837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2837960"/>
        <c:crosses val="autoZero"/>
        <c:auto val="1"/>
        <c:lblAlgn val="ctr"/>
        <c:lblOffset val="100"/>
        <c:noMultiLvlLbl val="0"/>
      </c:catAx>
      <c:valAx>
        <c:axId val="442837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2837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B9DDB-F0CB-4FA3-B599-F6C1A5574A3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Test Ads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59C598-6E1D-49F5-A41A-2A10FE1B8C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Alnatura Produktions- und Handels GmbH</a:t>
            </a:r>
          </a:p>
        </p:txBody>
      </p:sp>
    </p:spTree>
    <p:extLst>
      <p:ext uri="{BB962C8B-B14F-4D97-AF65-F5344CB8AC3E}">
        <p14:creationId xmlns:p14="http://schemas.microsoft.com/office/powerpoint/2010/main" val="3120219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70B94-8A90-4F26-9F9A-1FACA0686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Alnatura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548F94-08CD-4CBB-BF88-E6BA72CC38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64658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723846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54413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01804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93503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90863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94377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87728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9284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11359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24373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11882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0437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04520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13991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5704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11048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374677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003417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2884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F46203-29C6-4003-959F-BA07DAFEE1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553093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69115-2991-4391-9531-EC50B03E5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Alnatura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DA0295-C853-46D4-AC92-1231D047D9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06009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956447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44558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57183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70151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34709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30834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03355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98405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01207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5447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05584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08338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2808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66274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56865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62494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736597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885405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67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Alnatura - 2018-07-31 14:22:57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Hallo Startups!
Eure Idee ist heißer als der Sommer und wir sollten unbedingt davon erfahren? Für Startups kurz vor/nach Markteintritt vergeben wir die drei letzten Plätze im &lt;SMART&gt;GREEN ACCELERATOR. Die Freiburger Startup Spezialisten versorgen Euch mit Know-how und wertvollen Netzwerk-Kontakten. Wir freuen uns bis spätestens 15. August auf eure Bewerbung auf bit.ly/2vqSiVg (fra)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Timeline Photos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3.62 €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smartgreen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Location(s): Germany; Ages: 18 - 45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45060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497233-9E3E-43E1-A63C-45A96FF737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160499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267BB-53CF-4E64-A677-339364B39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Alnatura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8C8DA1-1890-4DF2-A394-4A7CF2B0EE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74828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797009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43881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6442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78130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79758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45063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1293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63407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50774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06592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16384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1857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27636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60249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49214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6076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083077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3223505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3457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Alnatura - 2018-07-26 08:32:19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Alnatura gibt es jetzt auch in Mainz am Zollhafen. 🙂 Speichere dieses Angebot und erhalte bei deinem nächsten Einkauf bei Alnatura in Mainz am Zollhafen 10% Rabatt auf deinen Einkauf. Wir freuen uns auf deinen Besuch! 👌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NEÖMainz_Angebot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Location(s): Germany: Rheinallee, Mainz (+7 km) Rheinland-Pfalz; Ages: 18 - 55; Language(s): German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1331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45CAA0-A5EC-4669-B019-F243C51F5A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086739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34944-124A-4740-9A6B-C8C5D54E6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Alnatura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FBECB0-D5AA-4B59-803F-6F3F5EDF03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96592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836193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0792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72562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15072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26960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3961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90336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09210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45287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4595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25774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99849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20355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4140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25619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94695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129996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223995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228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Alnatura - 2018-07-24 12:48:39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Speichere dieses Angebot und erhalte bei deinem nächsten Einkauf bei Alnatura in Kolbermoor 10% Rabatt auf deinen Einkauf. Wir freuen uns auf deinen Besuch! 👌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Kolbermoor_Angebot final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Location(s): Austria: Salzburg (+17 km) Salzburg; Kufstein (+17 km) Tyrol, Germany: Berchtesgaden (+17 km), Carl-Jordan-Straße 17, 570581 (+10 km), Reit im Winkl (+17 km) Bayern; Ages: 18 - 55; Language(s): German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2049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4E7727-C938-446F-B9CA-73E4350962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854137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EB905-E3BC-46DB-AEE0-07178DF5F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Alnatura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BD75EA-4C90-411F-8877-6C4CBBA41A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09093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105181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5363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6401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30081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65789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086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1513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01999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47130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28836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11914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75186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28921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5528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79680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8473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825204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283390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322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Alnatura - 2018-07-19 10:20:26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Achtung Schulanfänger! 🤓 🎉 Bringt uns eure leere Schultüte - und wir füllen sie mit leckeren Bio-Snacks für Kopf und Bauch. 💡😋 So kann die Schule losgehen! ✌ Alle Infos bekommt ihr nochmal hier 👉 bit.ly/2uDkrIx Einen guten Start wünschen wir euch! :) (fra)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Timeline Photos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Schultüten-Aktion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Ages: 20 - 60; Language(s): German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8356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FF532D-E163-4595-9625-2AA25C8C43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075417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DF7A7-F6D3-48A5-9C9C-8C137E65B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Key Metrics Table | Alnatura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6612CD-F55C-43D3-AD39-48FCB7E388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89917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7095710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78360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214972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364552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42995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824669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983619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627029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891518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998743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506006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320588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220305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Post 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Dark Post 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Frequency per 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1137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Alnatura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203.62 €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109.03 €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191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E4FC4C-C855-485B-9166-4B82CB27EE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8607525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322D8-9E5F-4B53-9931-352DC30EB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Alnatura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BAA3D0-418D-42ED-8437-88A5066F5D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61416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652935495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647245128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720520868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2679427006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1865637736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564059288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858571736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466668530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04122590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899989834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999325206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784004236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61711068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494322298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112301149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811176401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361409284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4557156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5906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4B94E7-0F2D-4DA3-9D67-55D9F08D75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5908455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7C63A-6229-4477-8645-C7BB04058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Alnatura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EA788E-5916-406A-BE8D-A39F49A51B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76399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115107925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159670168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548347000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3081390211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1999688534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626890750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670267136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884338658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210538212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4071221989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877938783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970200264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646673720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869654691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096304521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4030997918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2848817192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5857016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9759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Alnatura - 2018-07-31 14:22:57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Hallo Startups!
Eure Idee ist heißer als der Sommer und wir sollten unbedingt davon erfahren? Für Startups kurz vor/nach Markteintritt vergeben wir die drei letzten Plätze im &lt;SMART&gt;GREEN ACCELERATOR. Die Freiburger Startup Spezialisten versorgen Euch mit Know-how und wertvollen Netzwerk-Kontakten. Wir freuen uns bis spätestens 15. August auf eure Bewerbung auf bit.ly/2vqSiVg (fra)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Timeline Photos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smartgreen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3.62 €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3.62 €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1.81 €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6.27 €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6.41 €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Location(s): Germany; Ages: 18 - 45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12975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A52B7D-71A5-4A4F-BE03-122AA3CA37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3861640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5E617-C563-4361-9FDB-CE66DDE8C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Alnatura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634371-3ABB-468F-B0F4-E96FF3B91E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44997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948421479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63293606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745741372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2538970365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351549515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452505803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516206242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896820635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538388330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864434690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223400375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615933871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629223802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59386138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698020383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402623673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600625849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9145075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11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Alnatura - 2018-07-26 08:32:19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Alnatura gibt es jetzt auch in Mainz am Zollhafen. 🙂 Speichere dieses Angebot und erhalte bei deinem nächsten Einkauf bei Alnatura in Mainz am Zollhafen 10% Rabatt auf deinen Einkauf. Wir freuen uns auf deinen Besuch! 👌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NEÖMainz_Angebot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Location(s): Germany: Rheinallee, Mainz (+7 km) Rheinland-Pfalz; Ages: 18 - 55; Language(s): German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0840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E1AD4D-7121-4084-B0F2-B6F828DF13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0700208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90F97-D2D7-455B-B9E8-89E5ACC5A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Alnatura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9FB9F2-8604-452E-9ED1-9F81506672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82091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143176885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581768288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713932495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1848564074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437093079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807433080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167973826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68231880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462685172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4227039116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216608378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380546075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977902265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94914192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590446250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6804693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1211696291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8908266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715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Alnatura - 2018-07-24 12:48:39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Speichere dieses Angebot und erhalte bei deinem nächsten Einkauf bei Alnatura in Kolbermoor 10% Rabatt auf deinen Einkauf. Wir freuen uns auf deinen Besuch! 👌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Kolbermoor_Angebot final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Location(s): Austria: Salzburg (+17 km) Salzburg; Kufstein (+17 km) Tyrol, Germany: Berchtesgaden (+17 km), Carl-Jordan-Straße 17, 570581 (+10 km), Reit im Winkl (+17 km) Bayern; Ages: 18 - 55; Language(s): German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0365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1590F2-AE4F-4874-8B45-2F5852517D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765340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D34DB-C672-4B42-BD7B-E3CAEF757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Alnatura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044B7B-5CF7-43A5-B4BD-8A3C4D9B7B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78882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328273909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062010363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902096104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3828467078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65107062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057309915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150863180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217013954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908353992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797115382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865770541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436932286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852683566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448475734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689599685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940518206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3626641846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0647592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619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Alnatura - 2018-07-19 10:20:26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Achtung Schulanfänger! 🤓 🎉 Bringt uns eure leere Schultüte - und wir füllen sie mit leckeren Bio-Snacks für Kopf und Bauch. 💡😋 So kann die Schule losgehen! ✌ Alle Infos bekommt ihr nochmal hier 👉 bit.ly/2uDkrIx Einen guten Start wünschen wir euch! :) (fra)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Timeline Photos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Schultüten-Aktion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108.86 €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50.00 €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4.35 €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4.55 €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Ages: 20 - 60; Language(s): German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204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3BFB5A-6BA7-4E1B-8C82-C2B1C0282F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41061427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8846E-6045-4A49-BCDC-BA5E744D7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Creative Type Distribution | Alnatura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97EC57-A718-472A-A656-94EF9FBEB8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64062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908C38-89FA-45AE-A693-FC37ECB05C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F4BAFC-9595-4F01-8595-514057A01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5952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226C7-E57C-42C4-982D-425AFE563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Objective Distribution | Alnatura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92229F-CB0F-44B8-AF86-2277433C41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701441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43570F-CD2A-49DD-A155-D180B5E246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0D2058-5CC0-46B9-BA59-342F8119A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7245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1131</Words>
  <Application>Microsoft Office PowerPoint</Application>
  <PresentationFormat>On-screen Show (4:3)</PresentationFormat>
  <Paragraphs>380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Calibri</vt:lpstr>
      <vt:lpstr>Arial</vt:lpstr>
      <vt:lpstr>quintly_template</vt:lpstr>
      <vt:lpstr>Test Ads</vt:lpstr>
      <vt:lpstr>Facebook Ads Performance Table | Alnatura - 1 of 5</vt:lpstr>
      <vt:lpstr>Facebook Ads Performance Table | Alnatura - 2 of 5</vt:lpstr>
      <vt:lpstr>Facebook Ads Performance Table | Alnatura - 3 of 5</vt:lpstr>
      <vt:lpstr>Facebook Ads Performance Table | Alnatura - 4 of 5</vt:lpstr>
      <vt:lpstr>Facebook Ads Performance Table | Alnatura - 5 of 5</vt:lpstr>
      <vt:lpstr>Facebook Ads Key Metrics Table | Alnatura</vt:lpstr>
      <vt:lpstr>Facebook Ads Costs Table | Alnatura - 1 of 5</vt:lpstr>
      <vt:lpstr>Facebook Ads Costs Table | Alnatura - 2 of 5</vt:lpstr>
      <vt:lpstr>Facebook Ads Costs Table | Alnatura - 3 of 5</vt:lpstr>
      <vt:lpstr>Facebook Ads Costs Table | Alnatura - 4 of 5</vt:lpstr>
      <vt:lpstr>Facebook Ads Costs Table | Alnatura - 5 of 5</vt:lpstr>
      <vt:lpstr>Facebook Ads Creative Type Distribution | Alnatura</vt:lpstr>
      <vt:lpstr>Facebook Ads Objective Distribution | Alnatura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Ads</dc:title>
  <dc:creator>Administrator</dc:creator>
  <cp:lastModifiedBy>Administrator</cp:lastModifiedBy>
  <cp:revision>1</cp:revision>
  <dcterms:created xsi:type="dcterms:W3CDTF">2018-08-08T09:21:01Z</dcterms:created>
  <dcterms:modified xsi:type="dcterms:W3CDTF">2018-08-08T09:21:27Z</dcterms:modified>
</cp:coreProperties>
</file>