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Crespeo Feed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64</c:v>
                </c:pt>
                <c:pt idx="1">
                  <c:v>64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64</c:v>
                </c:pt>
                <c:pt idx="6">
                  <c:v>64</c:v>
                </c:pt>
                <c:pt idx="7">
                  <c:v>64</c:v>
                </c:pt>
                <c:pt idx="8">
                  <c:v>64</c:v>
                </c:pt>
                <c:pt idx="9">
                  <c:v>64</c:v>
                </c:pt>
                <c:pt idx="10">
                  <c:v>64</c:v>
                </c:pt>
                <c:pt idx="11">
                  <c:v>64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64</c:v>
                </c:pt>
                <c:pt idx="16">
                  <c:v>64</c:v>
                </c:pt>
                <c:pt idx="17">
                  <c:v>64</c:v>
                </c:pt>
                <c:pt idx="18">
                  <c:v>64</c:v>
                </c:pt>
                <c:pt idx="19">
                  <c:v>64</c:v>
                </c:pt>
                <c:pt idx="20">
                  <c:v>64</c:v>
                </c:pt>
                <c:pt idx="21">
                  <c:v>64</c:v>
                </c:pt>
                <c:pt idx="22">
                  <c:v>64</c:v>
                </c:pt>
                <c:pt idx="23">
                  <c:v>64</c:v>
                </c:pt>
                <c:pt idx="24">
                  <c:v>64</c:v>
                </c:pt>
                <c:pt idx="25">
                  <c:v>64</c:v>
                </c:pt>
                <c:pt idx="26">
                  <c:v>64</c:v>
                </c:pt>
                <c:pt idx="27">
                  <c:v>64</c:v>
                </c:pt>
                <c:pt idx="28">
                  <c:v>64</c:v>
                </c:pt>
                <c:pt idx="29">
                  <c:v>64</c:v>
                </c:pt>
                <c:pt idx="30">
                  <c:v>64</c:v>
                </c:pt>
                <c:pt idx="31">
                  <c:v>64</c:v>
                </c:pt>
                <c:pt idx="32">
                  <c:v>64</c:v>
                </c:pt>
                <c:pt idx="33">
                  <c:v>64</c:v>
                </c:pt>
                <c:pt idx="34">
                  <c:v>64</c:v>
                </c:pt>
                <c:pt idx="35">
                  <c:v>64</c:v>
                </c:pt>
                <c:pt idx="36">
                  <c:v>64</c:v>
                </c:pt>
                <c:pt idx="37">
                  <c:v>64</c:v>
                </c:pt>
                <c:pt idx="38">
                  <c:v>64</c:v>
                </c:pt>
                <c:pt idx="39">
                  <c:v>64</c:v>
                </c:pt>
                <c:pt idx="40">
                  <c:v>65</c:v>
                </c:pt>
                <c:pt idx="41">
                  <c:v>66</c:v>
                </c:pt>
                <c:pt idx="42">
                  <c:v>67</c:v>
                </c:pt>
                <c:pt idx="43">
                  <c:v>67</c:v>
                </c:pt>
                <c:pt idx="44">
                  <c:v>67</c:v>
                </c:pt>
                <c:pt idx="45">
                  <c:v>68</c:v>
                </c:pt>
                <c:pt idx="46">
                  <c:v>69</c:v>
                </c:pt>
                <c:pt idx="47">
                  <c:v>70</c:v>
                </c:pt>
                <c:pt idx="48">
                  <c:v>71</c:v>
                </c:pt>
                <c:pt idx="49">
                  <c:v>71</c:v>
                </c:pt>
                <c:pt idx="50">
                  <c:v>71</c:v>
                </c:pt>
                <c:pt idx="51">
                  <c:v>72</c:v>
                </c:pt>
                <c:pt idx="52">
                  <c:v>72</c:v>
                </c:pt>
                <c:pt idx="53">
                  <c:v>72</c:v>
                </c:pt>
                <c:pt idx="54">
                  <c:v>72</c:v>
                </c:pt>
                <c:pt idx="55">
                  <c:v>72</c:v>
                </c:pt>
                <c:pt idx="56">
                  <c:v>72</c:v>
                </c:pt>
                <c:pt idx="57">
                  <c:v>72</c:v>
                </c:pt>
                <c:pt idx="58">
                  <c:v>72</c:v>
                </c:pt>
                <c:pt idx="59">
                  <c:v>72</c:v>
                </c:pt>
                <c:pt idx="60">
                  <c:v>72</c:v>
                </c:pt>
                <c:pt idx="61">
                  <c:v>72</c:v>
                </c:pt>
                <c:pt idx="62">
                  <c:v>72</c:v>
                </c:pt>
                <c:pt idx="63">
                  <c:v>72</c:v>
                </c:pt>
                <c:pt idx="64">
                  <c:v>73</c:v>
                </c:pt>
                <c:pt idx="65">
                  <c:v>73</c:v>
                </c:pt>
                <c:pt idx="66">
                  <c:v>73</c:v>
                </c:pt>
                <c:pt idx="67">
                  <c:v>73</c:v>
                </c:pt>
                <c:pt idx="68">
                  <c:v>73</c:v>
                </c:pt>
                <c:pt idx="69">
                  <c:v>73</c:v>
                </c:pt>
                <c:pt idx="70">
                  <c:v>73</c:v>
                </c:pt>
                <c:pt idx="71">
                  <c:v>73</c:v>
                </c:pt>
                <c:pt idx="72">
                  <c:v>73</c:v>
                </c:pt>
                <c:pt idx="73">
                  <c:v>73</c:v>
                </c:pt>
                <c:pt idx="74">
                  <c:v>73</c:v>
                </c:pt>
                <c:pt idx="75">
                  <c:v>73</c:v>
                </c:pt>
                <c:pt idx="76">
                  <c:v>73</c:v>
                </c:pt>
                <c:pt idx="77">
                  <c:v>73</c:v>
                </c:pt>
                <c:pt idx="78">
                  <c:v>73</c:v>
                </c:pt>
                <c:pt idx="79">
                  <c:v>74</c:v>
                </c:pt>
                <c:pt idx="80">
                  <c:v>74</c:v>
                </c:pt>
                <c:pt idx="81">
                  <c:v>74</c:v>
                </c:pt>
                <c:pt idx="82">
                  <c:v>74</c:v>
                </c:pt>
                <c:pt idx="83">
                  <c:v>74</c:v>
                </c:pt>
                <c:pt idx="84">
                  <c:v>74</c:v>
                </c:pt>
                <c:pt idx="85">
                  <c:v>74</c:v>
                </c:pt>
                <c:pt idx="86">
                  <c:v>74</c:v>
                </c:pt>
                <c:pt idx="87">
                  <c:v>74</c:v>
                </c:pt>
                <c:pt idx="88">
                  <c:v>74</c:v>
                </c:pt>
                <c:pt idx="89">
                  <c:v>75</c:v>
                </c:pt>
                <c:pt idx="90">
                  <c:v>75</c:v>
                </c:pt>
                <c:pt idx="91">
                  <c:v>75</c:v>
                </c:pt>
                <c:pt idx="92">
                  <c:v>75</c:v>
                </c:pt>
                <c:pt idx="93">
                  <c:v>75</c:v>
                </c:pt>
                <c:pt idx="94">
                  <c:v>75</c:v>
                </c:pt>
                <c:pt idx="95">
                  <c:v>75</c:v>
                </c:pt>
                <c:pt idx="96">
                  <c:v>75</c:v>
                </c:pt>
                <c:pt idx="97">
                  <c:v>75</c:v>
                </c:pt>
                <c:pt idx="98">
                  <c:v>75</c:v>
                </c:pt>
                <c:pt idx="99">
                  <c:v>75</c:v>
                </c:pt>
                <c:pt idx="100">
                  <c:v>75</c:v>
                </c:pt>
                <c:pt idx="101">
                  <c:v>75</c:v>
                </c:pt>
                <c:pt idx="102">
                  <c:v>75</c:v>
                </c:pt>
                <c:pt idx="103">
                  <c:v>75</c:v>
                </c:pt>
                <c:pt idx="104">
                  <c:v>75</c:v>
                </c:pt>
                <c:pt idx="105">
                  <c:v>76</c:v>
                </c:pt>
                <c:pt idx="106">
                  <c:v>76</c:v>
                </c:pt>
                <c:pt idx="107">
                  <c:v>76</c:v>
                </c:pt>
                <c:pt idx="108">
                  <c:v>76</c:v>
                </c:pt>
                <c:pt idx="109">
                  <c:v>76</c:v>
                </c:pt>
                <c:pt idx="110">
                  <c:v>76</c:v>
                </c:pt>
                <c:pt idx="111">
                  <c:v>76</c:v>
                </c:pt>
                <c:pt idx="112">
                  <c:v>76</c:v>
                </c:pt>
                <c:pt idx="113">
                  <c:v>76</c:v>
                </c:pt>
                <c:pt idx="114">
                  <c:v>76</c:v>
                </c:pt>
                <c:pt idx="115">
                  <c:v>76</c:v>
                </c:pt>
                <c:pt idx="116">
                  <c:v>76</c:v>
                </c:pt>
                <c:pt idx="117">
                  <c:v>76</c:v>
                </c:pt>
                <c:pt idx="118">
                  <c:v>76</c:v>
                </c:pt>
                <c:pt idx="11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21-4DD4-89F9-CF223E2559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C&amp;D - Part of Crespel &amp; Deiters 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206</c:v>
                </c:pt>
                <c:pt idx="1">
                  <c:v>206</c:v>
                </c:pt>
                <c:pt idx="2">
                  <c:v>206</c:v>
                </c:pt>
                <c:pt idx="3">
                  <c:v>206</c:v>
                </c:pt>
                <c:pt idx="4">
                  <c:v>207</c:v>
                </c:pt>
                <c:pt idx="5">
                  <c:v>207</c:v>
                </c:pt>
                <c:pt idx="6">
                  <c:v>207</c:v>
                </c:pt>
                <c:pt idx="7">
                  <c:v>207</c:v>
                </c:pt>
                <c:pt idx="8">
                  <c:v>207</c:v>
                </c:pt>
                <c:pt idx="9">
                  <c:v>208</c:v>
                </c:pt>
                <c:pt idx="10">
                  <c:v>208</c:v>
                </c:pt>
                <c:pt idx="11">
                  <c:v>209</c:v>
                </c:pt>
                <c:pt idx="12">
                  <c:v>209</c:v>
                </c:pt>
                <c:pt idx="13">
                  <c:v>209</c:v>
                </c:pt>
                <c:pt idx="14">
                  <c:v>209</c:v>
                </c:pt>
                <c:pt idx="15">
                  <c:v>209</c:v>
                </c:pt>
                <c:pt idx="16">
                  <c:v>209</c:v>
                </c:pt>
                <c:pt idx="17">
                  <c:v>210</c:v>
                </c:pt>
                <c:pt idx="18">
                  <c:v>210</c:v>
                </c:pt>
                <c:pt idx="19">
                  <c:v>210</c:v>
                </c:pt>
                <c:pt idx="20">
                  <c:v>210</c:v>
                </c:pt>
                <c:pt idx="21">
                  <c:v>210</c:v>
                </c:pt>
                <c:pt idx="22">
                  <c:v>210</c:v>
                </c:pt>
                <c:pt idx="23">
                  <c:v>210</c:v>
                </c:pt>
                <c:pt idx="24">
                  <c:v>210</c:v>
                </c:pt>
                <c:pt idx="25">
                  <c:v>210</c:v>
                </c:pt>
                <c:pt idx="26">
                  <c:v>210</c:v>
                </c:pt>
                <c:pt idx="27">
                  <c:v>210</c:v>
                </c:pt>
                <c:pt idx="28">
                  <c:v>210</c:v>
                </c:pt>
                <c:pt idx="29">
                  <c:v>210</c:v>
                </c:pt>
                <c:pt idx="30">
                  <c:v>210</c:v>
                </c:pt>
                <c:pt idx="31">
                  <c:v>210</c:v>
                </c:pt>
                <c:pt idx="32">
                  <c:v>210</c:v>
                </c:pt>
                <c:pt idx="33">
                  <c:v>210</c:v>
                </c:pt>
                <c:pt idx="34">
                  <c:v>210</c:v>
                </c:pt>
                <c:pt idx="35">
                  <c:v>210</c:v>
                </c:pt>
                <c:pt idx="36">
                  <c:v>210</c:v>
                </c:pt>
                <c:pt idx="37">
                  <c:v>210</c:v>
                </c:pt>
                <c:pt idx="38">
                  <c:v>210</c:v>
                </c:pt>
                <c:pt idx="39">
                  <c:v>210</c:v>
                </c:pt>
                <c:pt idx="40">
                  <c:v>210</c:v>
                </c:pt>
                <c:pt idx="41">
                  <c:v>210</c:v>
                </c:pt>
                <c:pt idx="42">
                  <c:v>210</c:v>
                </c:pt>
                <c:pt idx="43">
                  <c:v>210</c:v>
                </c:pt>
                <c:pt idx="44">
                  <c:v>210</c:v>
                </c:pt>
                <c:pt idx="45">
                  <c:v>210</c:v>
                </c:pt>
                <c:pt idx="46">
                  <c:v>210</c:v>
                </c:pt>
                <c:pt idx="47">
                  <c:v>211</c:v>
                </c:pt>
                <c:pt idx="48">
                  <c:v>211</c:v>
                </c:pt>
                <c:pt idx="49">
                  <c:v>211</c:v>
                </c:pt>
                <c:pt idx="50">
                  <c:v>211</c:v>
                </c:pt>
                <c:pt idx="51">
                  <c:v>211</c:v>
                </c:pt>
                <c:pt idx="52">
                  <c:v>211</c:v>
                </c:pt>
                <c:pt idx="53">
                  <c:v>211</c:v>
                </c:pt>
                <c:pt idx="54">
                  <c:v>210</c:v>
                </c:pt>
                <c:pt idx="55">
                  <c:v>210</c:v>
                </c:pt>
                <c:pt idx="56">
                  <c:v>210</c:v>
                </c:pt>
                <c:pt idx="57">
                  <c:v>210</c:v>
                </c:pt>
                <c:pt idx="58">
                  <c:v>210</c:v>
                </c:pt>
                <c:pt idx="59">
                  <c:v>210</c:v>
                </c:pt>
                <c:pt idx="60">
                  <c:v>210</c:v>
                </c:pt>
                <c:pt idx="61">
                  <c:v>210</c:v>
                </c:pt>
                <c:pt idx="62">
                  <c:v>210</c:v>
                </c:pt>
                <c:pt idx="63">
                  <c:v>210</c:v>
                </c:pt>
                <c:pt idx="64">
                  <c:v>211</c:v>
                </c:pt>
                <c:pt idx="65">
                  <c:v>211</c:v>
                </c:pt>
                <c:pt idx="66">
                  <c:v>211</c:v>
                </c:pt>
                <c:pt idx="67">
                  <c:v>211</c:v>
                </c:pt>
                <c:pt idx="68">
                  <c:v>211</c:v>
                </c:pt>
                <c:pt idx="69">
                  <c:v>210</c:v>
                </c:pt>
                <c:pt idx="70">
                  <c:v>210</c:v>
                </c:pt>
                <c:pt idx="71">
                  <c:v>210</c:v>
                </c:pt>
                <c:pt idx="72">
                  <c:v>211</c:v>
                </c:pt>
                <c:pt idx="73">
                  <c:v>211</c:v>
                </c:pt>
                <c:pt idx="74">
                  <c:v>211</c:v>
                </c:pt>
                <c:pt idx="75">
                  <c:v>212</c:v>
                </c:pt>
                <c:pt idx="76">
                  <c:v>212</c:v>
                </c:pt>
                <c:pt idx="77">
                  <c:v>212</c:v>
                </c:pt>
                <c:pt idx="78">
                  <c:v>212</c:v>
                </c:pt>
                <c:pt idx="79">
                  <c:v>213</c:v>
                </c:pt>
                <c:pt idx="80">
                  <c:v>213</c:v>
                </c:pt>
                <c:pt idx="81">
                  <c:v>214</c:v>
                </c:pt>
                <c:pt idx="82">
                  <c:v>214</c:v>
                </c:pt>
                <c:pt idx="83">
                  <c:v>215</c:v>
                </c:pt>
                <c:pt idx="84">
                  <c:v>215</c:v>
                </c:pt>
                <c:pt idx="85">
                  <c:v>215</c:v>
                </c:pt>
                <c:pt idx="86">
                  <c:v>215</c:v>
                </c:pt>
                <c:pt idx="87">
                  <c:v>215</c:v>
                </c:pt>
                <c:pt idx="88">
                  <c:v>215</c:v>
                </c:pt>
                <c:pt idx="89">
                  <c:v>215</c:v>
                </c:pt>
                <c:pt idx="90">
                  <c:v>215</c:v>
                </c:pt>
                <c:pt idx="91">
                  <c:v>215</c:v>
                </c:pt>
                <c:pt idx="92">
                  <c:v>215</c:v>
                </c:pt>
                <c:pt idx="93">
                  <c:v>215</c:v>
                </c:pt>
                <c:pt idx="94">
                  <c:v>215</c:v>
                </c:pt>
                <c:pt idx="95">
                  <c:v>215</c:v>
                </c:pt>
                <c:pt idx="96">
                  <c:v>215</c:v>
                </c:pt>
                <c:pt idx="97">
                  <c:v>215</c:v>
                </c:pt>
                <c:pt idx="98">
                  <c:v>215</c:v>
                </c:pt>
                <c:pt idx="99">
                  <c:v>215</c:v>
                </c:pt>
                <c:pt idx="100">
                  <c:v>215</c:v>
                </c:pt>
                <c:pt idx="101">
                  <c:v>215</c:v>
                </c:pt>
                <c:pt idx="102">
                  <c:v>215</c:v>
                </c:pt>
                <c:pt idx="103">
                  <c:v>215</c:v>
                </c:pt>
                <c:pt idx="104">
                  <c:v>215</c:v>
                </c:pt>
                <c:pt idx="105">
                  <c:v>216</c:v>
                </c:pt>
                <c:pt idx="106">
                  <c:v>216</c:v>
                </c:pt>
                <c:pt idx="107">
                  <c:v>216</c:v>
                </c:pt>
                <c:pt idx="108">
                  <c:v>216</c:v>
                </c:pt>
                <c:pt idx="109">
                  <c:v>216</c:v>
                </c:pt>
                <c:pt idx="110">
                  <c:v>216</c:v>
                </c:pt>
                <c:pt idx="111">
                  <c:v>216</c:v>
                </c:pt>
                <c:pt idx="112">
                  <c:v>216</c:v>
                </c:pt>
                <c:pt idx="113">
                  <c:v>216</c:v>
                </c:pt>
                <c:pt idx="114">
                  <c:v>216</c:v>
                </c:pt>
                <c:pt idx="115">
                  <c:v>216</c:v>
                </c:pt>
                <c:pt idx="116">
                  <c:v>216</c:v>
                </c:pt>
                <c:pt idx="117">
                  <c:v>216</c:v>
                </c:pt>
                <c:pt idx="118">
                  <c:v>216</c:v>
                </c:pt>
                <c:pt idx="119">
                  <c:v>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21-4DD4-89F9-CF223E2559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466</c:v>
                </c:pt>
                <c:pt idx="1">
                  <c:v>467</c:v>
                </c:pt>
                <c:pt idx="2">
                  <c:v>467</c:v>
                </c:pt>
                <c:pt idx="3">
                  <c:v>467</c:v>
                </c:pt>
                <c:pt idx="4">
                  <c:v>468</c:v>
                </c:pt>
                <c:pt idx="5">
                  <c:v>468</c:v>
                </c:pt>
                <c:pt idx="6">
                  <c:v>470</c:v>
                </c:pt>
                <c:pt idx="7">
                  <c:v>470</c:v>
                </c:pt>
                <c:pt idx="8">
                  <c:v>471</c:v>
                </c:pt>
                <c:pt idx="9">
                  <c:v>474</c:v>
                </c:pt>
                <c:pt idx="10">
                  <c:v>476</c:v>
                </c:pt>
                <c:pt idx="11">
                  <c:v>477</c:v>
                </c:pt>
                <c:pt idx="12">
                  <c:v>477</c:v>
                </c:pt>
                <c:pt idx="13">
                  <c:v>478</c:v>
                </c:pt>
                <c:pt idx="14">
                  <c:v>479</c:v>
                </c:pt>
                <c:pt idx="15">
                  <c:v>479</c:v>
                </c:pt>
                <c:pt idx="16">
                  <c:v>479</c:v>
                </c:pt>
                <c:pt idx="17">
                  <c:v>482</c:v>
                </c:pt>
                <c:pt idx="18">
                  <c:v>482</c:v>
                </c:pt>
                <c:pt idx="19">
                  <c:v>482</c:v>
                </c:pt>
                <c:pt idx="20">
                  <c:v>483</c:v>
                </c:pt>
                <c:pt idx="21">
                  <c:v>483</c:v>
                </c:pt>
                <c:pt idx="22">
                  <c:v>483</c:v>
                </c:pt>
                <c:pt idx="23">
                  <c:v>483</c:v>
                </c:pt>
                <c:pt idx="24">
                  <c:v>483</c:v>
                </c:pt>
                <c:pt idx="25">
                  <c:v>484</c:v>
                </c:pt>
                <c:pt idx="26">
                  <c:v>484</c:v>
                </c:pt>
                <c:pt idx="27">
                  <c:v>485</c:v>
                </c:pt>
                <c:pt idx="28">
                  <c:v>485</c:v>
                </c:pt>
                <c:pt idx="29">
                  <c:v>486</c:v>
                </c:pt>
                <c:pt idx="30">
                  <c:v>486</c:v>
                </c:pt>
                <c:pt idx="31">
                  <c:v>488</c:v>
                </c:pt>
                <c:pt idx="32">
                  <c:v>489</c:v>
                </c:pt>
                <c:pt idx="33">
                  <c:v>490</c:v>
                </c:pt>
                <c:pt idx="34">
                  <c:v>494</c:v>
                </c:pt>
                <c:pt idx="35">
                  <c:v>501</c:v>
                </c:pt>
                <c:pt idx="36">
                  <c:v>503</c:v>
                </c:pt>
                <c:pt idx="37">
                  <c:v>506</c:v>
                </c:pt>
                <c:pt idx="38">
                  <c:v>506</c:v>
                </c:pt>
                <c:pt idx="39">
                  <c:v>508</c:v>
                </c:pt>
                <c:pt idx="40">
                  <c:v>508</c:v>
                </c:pt>
                <c:pt idx="41">
                  <c:v>509</c:v>
                </c:pt>
                <c:pt idx="42">
                  <c:v>511</c:v>
                </c:pt>
                <c:pt idx="43">
                  <c:v>512</c:v>
                </c:pt>
                <c:pt idx="44">
                  <c:v>512</c:v>
                </c:pt>
                <c:pt idx="45">
                  <c:v>515</c:v>
                </c:pt>
                <c:pt idx="46">
                  <c:v>517</c:v>
                </c:pt>
                <c:pt idx="47">
                  <c:v>519</c:v>
                </c:pt>
                <c:pt idx="48">
                  <c:v>526</c:v>
                </c:pt>
                <c:pt idx="49">
                  <c:v>530</c:v>
                </c:pt>
                <c:pt idx="50">
                  <c:v>534</c:v>
                </c:pt>
                <c:pt idx="51">
                  <c:v>538</c:v>
                </c:pt>
                <c:pt idx="52">
                  <c:v>544</c:v>
                </c:pt>
                <c:pt idx="53">
                  <c:v>547</c:v>
                </c:pt>
                <c:pt idx="54">
                  <c:v>548</c:v>
                </c:pt>
                <c:pt idx="55">
                  <c:v>553</c:v>
                </c:pt>
                <c:pt idx="56">
                  <c:v>556</c:v>
                </c:pt>
                <c:pt idx="57">
                  <c:v>558</c:v>
                </c:pt>
                <c:pt idx="58">
                  <c:v>561</c:v>
                </c:pt>
                <c:pt idx="59">
                  <c:v>564</c:v>
                </c:pt>
                <c:pt idx="60">
                  <c:v>567</c:v>
                </c:pt>
                <c:pt idx="61">
                  <c:v>568</c:v>
                </c:pt>
                <c:pt idx="62">
                  <c:v>569</c:v>
                </c:pt>
                <c:pt idx="63">
                  <c:v>573</c:v>
                </c:pt>
                <c:pt idx="64">
                  <c:v>574</c:v>
                </c:pt>
                <c:pt idx="65">
                  <c:v>574</c:v>
                </c:pt>
                <c:pt idx="66">
                  <c:v>576</c:v>
                </c:pt>
                <c:pt idx="67">
                  <c:v>581</c:v>
                </c:pt>
                <c:pt idx="68">
                  <c:v>581</c:v>
                </c:pt>
                <c:pt idx="69">
                  <c:v>586</c:v>
                </c:pt>
                <c:pt idx="70">
                  <c:v>587</c:v>
                </c:pt>
                <c:pt idx="71">
                  <c:v>587</c:v>
                </c:pt>
                <c:pt idx="72">
                  <c:v>591</c:v>
                </c:pt>
                <c:pt idx="73">
                  <c:v>592</c:v>
                </c:pt>
                <c:pt idx="74">
                  <c:v>593</c:v>
                </c:pt>
                <c:pt idx="75">
                  <c:v>596</c:v>
                </c:pt>
                <c:pt idx="76">
                  <c:v>598</c:v>
                </c:pt>
                <c:pt idx="77">
                  <c:v>598</c:v>
                </c:pt>
                <c:pt idx="78">
                  <c:v>598</c:v>
                </c:pt>
                <c:pt idx="79">
                  <c:v>599</c:v>
                </c:pt>
                <c:pt idx="80">
                  <c:v>599</c:v>
                </c:pt>
                <c:pt idx="81">
                  <c:v>600</c:v>
                </c:pt>
                <c:pt idx="82">
                  <c:v>601</c:v>
                </c:pt>
                <c:pt idx="83">
                  <c:v>603</c:v>
                </c:pt>
                <c:pt idx="84">
                  <c:v>604</c:v>
                </c:pt>
                <c:pt idx="85">
                  <c:v>605</c:v>
                </c:pt>
                <c:pt idx="86">
                  <c:v>605</c:v>
                </c:pt>
                <c:pt idx="87">
                  <c:v>607</c:v>
                </c:pt>
                <c:pt idx="88">
                  <c:v>609</c:v>
                </c:pt>
                <c:pt idx="89">
                  <c:v>612</c:v>
                </c:pt>
                <c:pt idx="90">
                  <c:v>613</c:v>
                </c:pt>
                <c:pt idx="91">
                  <c:v>613</c:v>
                </c:pt>
                <c:pt idx="92">
                  <c:v>613</c:v>
                </c:pt>
                <c:pt idx="93">
                  <c:v>614</c:v>
                </c:pt>
                <c:pt idx="94">
                  <c:v>614</c:v>
                </c:pt>
                <c:pt idx="95">
                  <c:v>614</c:v>
                </c:pt>
                <c:pt idx="96">
                  <c:v>614</c:v>
                </c:pt>
                <c:pt idx="97">
                  <c:v>614</c:v>
                </c:pt>
                <c:pt idx="98">
                  <c:v>616</c:v>
                </c:pt>
                <c:pt idx="99">
                  <c:v>616</c:v>
                </c:pt>
                <c:pt idx="100">
                  <c:v>616</c:v>
                </c:pt>
                <c:pt idx="101">
                  <c:v>616</c:v>
                </c:pt>
                <c:pt idx="102">
                  <c:v>617</c:v>
                </c:pt>
                <c:pt idx="103">
                  <c:v>617</c:v>
                </c:pt>
                <c:pt idx="104">
                  <c:v>617</c:v>
                </c:pt>
                <c:pt idx="105">
                  <c:v>619</c:v>
                </c:pt>
                <c:pt idx="106">
                  <c:v>619</c:v>
                </c:pt>
                <c:pt idx="107">
                  <c:v>619</c:v>
                </c:pt>
                <c:pt idx="108">
                  <c:v>619</c:v>
                </c:pt>
                <c:pt idx="109">
                  <c:v>620</c:v>
                </c:pt>
                <c:pt idx="110">
                  <c:v>621</c:v>
                </c:pt>
                <c:pt idx="111">
                  <c:v>622</c:v>
                </c:pt>
                <c:pt idx="112">
                  <c:v>622</c:v>
                </c:pt>
                <c:pt idx="113">
                  <c:v>622</c:v>
                </c:pt>
                <c:pt idx="114">
                  <c:v>622</c:v>
                </c:pt>
                <c:pt idx="115">
                  <c:v>623</c:v>
                </c:pt>
                <c:pt idx="116">
                  <c:v>626</c:v>
                </c:pt>
                <c:pt idx="117">
                  <c:v>626</c:v>
                </c:pt>
                <c:pt idx="118">
                  <c:v>626</c:v>
                </c:pt>
                <c:pt idx="119">
                  <c:v>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21-4DD4-89F9-CF223E2559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Trigea Petfood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123</c:v>
                </c:pt>
                <c:pt idx="1">
                  <c:v>123</c:v>
                </c:pt>
                <c:pt idx="2">
                  <c:v>123</c:v>
                </c:pt>
                <c:pt idx="3">
                  <c:v>123</c:v>
                </c:pt>
                <c:pt idx="4">
                  <c:v>123</c:v>
                </c:pt>
                <c:pt idx="5">
                  <c:v>123</c:v>
                </c:pt>
                <c:pt idx="6">
                  <c:v>123</c:v>
                </c:pt>
                <c:pt idx="7">
                  <c:v>123</c:v>
                </c:pt>
                <c:pt idx="8">
                  <c:v>123</c:v>
                </c:pt>
                <c:pt idx="9">
                  <c:v>123</c:v>
                </c:pt>
                <c:pt idx="10">
                  <c:v>123</c:v>
                </c:pt>
                <c:pt idx="11">
                  <c:v>123</c:v>
                </c:pt>
                <c:pt idx="12">
                  <c:v>123</c:v>
                </c:pt>
                <c:pt idx="13">
                  <c:v>123</c:v>
                </c:pt>
                <c:pt idx="14">
                  <c:v>123</c:v>
                </c:pt>
                <c:pt idx="15">
                  <c:v>123</c:v>
                </c:pt>
                <c:pt idx="16">
                  <c:v>123</c:v>
                </c:pt>
                <c:pt idx="17">
                  <c:v>123</c:v>
                </c:pt>
                <c:pt idx="18">
                  <c:v>123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  <c:pt idx="30">
                  <c:v>123</c:v>
                </c:pt>
                <c:pt idx="31">
                  <c:v>123</c:v>
                </c:pt>
                <c:pt idx="32">
                  <c:v>123</c:v>
                </c:pt>
                <c:pt idx="33">
                  <c:v>124</c:v>
                </c:pt>
                <c:pt idx="34">
                  <c:v>124</c:v>
                </c:pt>
                <c:pt idx="35">
                  <c:v>124</c:v>
                </c:pt>
                <c:pt idx="36">
                  <c:v>124</c:v>
                </c:pt>
                <c:pt idx="37">
                  <c:v>124</c:v>
                </c:pt>
                <c:pt idx="38">
                  <c:v>124</c:v>
                </c:pt>
                <c:pt idx="39">
                  <c:v>124</c:v>
                </c:pt>
                <c:pt idx="40">
                  <c:v>124</c:v>
                </c:pt>
                <c:pt idx="41">
                  <c:v>124</c:v>
                </c:pt>
                <c:pt idx="42">
                  <c:v>124</c:v>
                </c:pt>
                <c:pt idx="43">
                  <c:v>124</c:v>
                </c:pt>
                <c:pt idx="44">
                  <c:v>124</c:v>
                </c:pt>
                <c:pt idx="45">
                  <c:v>124</c:v>
                </c:pt>
                <c:pt idx="46">
                  <c:v>124</c:v>
                </c:pt>
                <c:pt idx="47">
                  <c:v>124</c:v>
                </c:pt>
                <c:pt idx="48">
                  <c:v>124</c:v>
                </c:pt>
                <c:pt idx="49">
                  <c:v>124</c:v>
                </c:pt>
                <c:pt idx="50">
                  <c:v>124</c:v>
                </c:pt>
                <c:pt idx="51">
                  <c:v>124</c:v>
                </c:pt>
                <c:pt idx="52">
                  <c:v>124</c:v>
                </c:pt>
                <c:pt idx="53">
                  <c:v>124</c:v>
                </c:pt>
                <c:pt idx="54">
                  <c:v>124</c:v>
                </c:pt>
                <c:pt idx="55">
                  <c:v>125</c:v>
                </c:pt>
                <c:pt idx="56">
                  <c:v>125</c:v>
                </c:pt>
                <c:pt idx="57">
                  <c:v>125</c:v>
                </c:pt>
                <c:pt idx="58">
                  <c:v>125</c:v>
                </c:pt>
                <c:pt idx="59">
                  <c:v>125</c:v>
                </c:pt>
                <c:pt idx="60">
                  <c:v>125</c:v>
                </c:pt>
                <c:pt idx="61">
                  <c:v>125</c:v>
                </c:pt>
                <c:pt idx="62">
                  <c:v>125</c:v>
                </c:pt>
                <c:pt idx="63">
                  <c:v>125</c:v>
                </c:pt>
                <c:pt idx="64">
                  <c:v>126</c:v>
                </c:pt>
                <c:pt idx="65">
                  <c:v>126</c:v>
                </c:pt>
                <c:pt idx="66">
                  <c:v>126</c:v>
                </c:pt>
                <c:pt idx="67">
                  <c:v>126</c:v>
                </c:pt>
                <c:pt idx="68">
                  <c:v>126</c:v>
                </c:pt>
                <c:pt idx="69">
                  <c:v>126</c:v>
                </c:pt>
                <c:pt idx="70">
                  <c:v>126</c:v>
                </c:pt>
                <c:pt idx="71">
                  <c:v>126</c:v>
                </c:pt>
                <c:pt idx="72">
                  <c:v>126</c:v>
                </c:pt>
                <c:pt idx="73">
                  <c:v>126</c:v>
                </c:pt>
                <c:pt idx="74">
                  <c:v>126</c:v>
                </c:pt>
                <c:pt idx="75">
                  <c:v>126</c:v>
                </c:pt>
                <c:pt idx="76">
                  <c:v>127</c:v>
                </c:pt>
                <c:pt idx="77">
                  <c:v>127</c:v>
                </c:pt>
                <c:pt idx="78">
                  <c:v>127</c:v>
                </c:pt>
                <c:pt idx="79">
                  <c:v>128</c:v>
                </c:pt>
                <c:pt idx="80">
                  <c:v>129</c:v>
                </c:pt>
                <c:pt idx="81">
                  <c:v>129</c:v>
                </c:pt>
                <c:pt idx="82">
                  <c:v>129</c:v>
                </c:pt>
                <c:pt idx="83">
                  <c:v>129</c:v>
                </c:pt>
                <c:pt idx="84">
                  <c:v>129</c:v>
                </c:pt>
                <c:pt idx="85">
                  <c:v>129</c:v>
                </c:pt>
                <c:pt idx="86">
                  <c:v>129</c:v>
                </c:pt>
                <c:pt idx="87">
                  <c:v>129</c:v>
                </c:pt>
                <c:pt idx="88">
                  <c:v>129</c:v>
                </c:pt>
                <c:pt idx="89">
                  <c:v>129</c:v>
                </c:pt>
                <c:pt idx="90">
                  <c:v>129</c:v>
                </c:pt>
                <c:pt idx="91">
                  <c:v>129</c:v>
                </c:pt>
                <c:pt idx="92">
                  <c:v>129</c:v>
                </c:pt>
                <c:pt idx="93">
                  <c:v>129</c:v>
                </c:pt>
                <c:pt idx="94">
                  <c:v>130</c:v>
                </c:pt>
                <c:pt idx="95">
                  <c:v>130</c:v>
                </c:pt>
                <c:pt idx="96">
                  <c:v>130</c:v>
                </c:pt>
                <c:pt idx="97">
                  <c:v>130</c:v>
                </c:pt>
                <c:pt idx="98">
                  <c:v>131</c:v>
                </c:pt>
                <c:pt idx="99">
                  <c:v>131</c:v>
                </c:pt>
                <c:pt idx="100">
                  <c:v>131</c:v>
                </c:pt>
                <c:pt idx="101">
                  <c:v>131</c:v>
                </c:pt>
                <c:pt idx="102">
                  <c:v>131</c:v>
                </c:pt>
                <c:pt idx="103">
                  <c:v>133</c:v>
                </c:pt>
                <c:pt idx="104">
                  <c:v>133</c:v>
                </c:pt>
                <c:pt idx="105">
                  <c:v>134</c:v>
                </c:pt>
                <c:pt idx="106">
                  <c:v>134</c:v>
                </c:pt>
                <c:pt idx="107">
                  <c:v>135</c:v>
                </c:pt>
                <c:pt idx="108">
                  <c:v>135</c:v>
                </c:pt>
                <c:pt idx="109">
                  <c:v>135</c:v>
                </c:pt>
                <c:pt idx="110">
                  <c:v>135</c:v>
                </c:pt>
                <c:pt idx="111">
                  <c:v>135</c:v>
                </c:pt>
                <c:pt idx="112">
                  <c:v>135</c:v>
                </c:pt>
                <c:pt idx="113">
                  <c:v>135</c:v>
                </c:pt>
                <c:pt idx="114">
                  <c:v>135</c:v>
                </c:pt>
                <c:pt idx="115">
                  <c:v>135</c:v>
                </c:pt>
                <c:pt idx="116">
                  <c:v>135</c:v>
                </c:pt>
                <c:pt idx="117">
                  <c:v>135</c:v>
                </c:pt>
                <c:pt idx="118">
                  <c:v>135</c:v>
                </c:pt>
                <c:pt idx="119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21-4DD4-89F9-CF223E2559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Loryma GmbH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Sheet1!$F$2:$F$121</c:f>
              <c:numCache>
                <c:formatCode>General</c:formatCode>
                <c:ptCount val="120"/>
                <c:pt idx="0">
                  <c:v>556</c:v>
                </c:pt>
                <c:pt idx="1">
                  <c:v>556</c:v>
                </c:pt>
                <c:pt idx="2">
                  <c:v>556</c:v>
                </c:pt>
                <c:pt idx="3">
                  <c:v>556</c:v>
                </c:pt>
                <c:pt idx="4">
                  <c:v>557</c:v>
                </c:pt>
                <c:pt idx="5">
                  <c:v>557</c:v>
                </c:pt>
                <c:pt idx="6">
                  <c:v>557</c:v>
                </c:pt>
                <c:pt idx="7">
                  <c:v>558</c:v>
                </c:pt>
                <c:pt idx="8">
                  <c:v>558</c:v>
                </c:pt>
                <c:pt idx="9">
                  <c:v>558</c:v>
                </c:pt>
                <c:pt idx="10">
                  <c:v>559</c:v>
                </c:pt>
                <c:pt idx="11">
                  <c:v>559</c:v>
                </c:pt>
                <c:pt idx="12">
                  <c:v>559</c:v>
                </c:pt>
                <c:pt idx="13">
                  <c:v>559</c:v>
                </c:pt>
                <c:pt idx="14">
                  <c:v>559</c:v>
                </c:pt>
                <c:pt idx="15">
                  <c:v>559</c:v>
                </c:pt>
                <c:pt idx="16">
                  <c:v>559</c:v>
                </c:pt>
                <c:pt idx="17">
                  <c:v>560</c:v>
                </c:pt>
                <c:pt idx="18">
                  <c:v>560</c:v>
                </c:pt>
                <c:pt idx="19">
                  <c:v>560</c:v>
                </c:pt>
                <c:pt idx="20">
                  <c:v>560</c:v>
                </c:pt>
                <c:pt idx="21">
                  <c:v>560</c:v>
                </c:pt>
                <c:pt idx="22">
                  <c:v>560</c:v>
                </c:pt>
                <c:pt idx="23">
                  <c:v>561</c:v>
                </c:pt>
                <c:pt idx="24">
                  <c:v>566</c:v>
                </c:pt>
                <c:pt idx="25">
                  <c:v>570</c:v>
                </c:pt>
                <c:pt idx="26">
                  <c:v>576</c:v>
                </c:pt>
                <c:pt idx="27">
                  <c:v>577</c:v>
                </c:pt>
                <c:pt idx="28">
                  <c:v>578</c:v>
                </c:pt>
                <c:pt idx="29">
                  <c:v>578</c:v>
                </c:pt>
                <c:pt idx="30">
                  <c:v>580</c:v>
                </c:pt>
                <c:pt idx="31">
                  <c:v>580</c:v>
                </c:pt>
                <c:pt idx="32">
                  <c:v>583</c:v>
                </c:pt>
                <c:pt idx="33">
                  <c:v>584</c:v>
                </c:pt>
                <c:pt idx="34">
                  <c:v>584</c:v>
                </c:pt>
                <c:pt idx="35">
                  <c:v>584</c:v>
                </c:pt>
                <c:pt idx="36">
                  <c:v>584</c:v>
                </c:pt>
                <c:pt idx="37">
                  <c:v>586</c:v>
                </c:pt>
                <c:pt idx="38">
                  <c:v>587</c:v>
                </c:pt>
                <c:pt idx="39">
                  <c:v>587</c:v>
                </c:pt>
                <c:pt idx="40">
                  <c:v>587</c:v>
                </c:pt>
                <c:pt idx="41">
                  <c:v>588</c:v>
                </c:pt>
                <c:pt idx="42">
                  <c:v>593</c:v>
                </c:pt>
                <c:pt idx="43">
                  <c:v>594</c:v>
                </c:pt>
                <c:pt idx="44">
                  <c:v>595</c:v>
                </c:pt>
                <c:pt idx="45">
                  <c:v>597</c:v>
                </c:pt>
                <c:pt idx="46">
                  <c:v>597</c:v>
                </c:pt>
                <c:pt idx="47">
                  <c:v>599</c:v>
                </c:pt>
                <c:pt idx="48">
                  <c:v>602</c:v>
                </c:pt>
                <c:pt idx="49">
                  <c:v>604</c:v>
                </c:pt>
                <c:pt idx="50">
                  <c:v>606</c:v>
                </c:pt>
                <c:pt idx="51">
                  <c:v>608</c:v>
                </c:pt>
                <c:pt idx="52">
                  <c:v>610</c:v>
                </c:pt>
                <c:pt idx="53">
                  <c:v>615</c:v>
                </c:pt>
                <c:pt idx="54">
                  <c:v>615</c:v>
                </c:pt>
                <c:pt idx="55">
                  <c:v>615</c:v>
                </c:pt>
                <c:pt idx="56">
                  <c:v>616</c:v>
                </c:pt>
                <c:pt idx="57">
                  <c:v>616</c:v>
                </c:pt>
                <c:pt idx="58">
                  <c:v>617</c:v>
                </c:pt>
                <c:pt idx="59">
                  <c:v>617</c:v>
                </c:pt>
                <c:pt idx="60">
                  <c:v>618</c:v>
                </c:pt>
                <c:pt idx="61">
                  <c:v>618</c:v>
                </c:pt>
                <c:pt idx="62">
                  <c:v>618</c:v>
                </c:pt>
                <c:pt idx="63">
                  <c:v>620</c:v>
                </c:pt>
                <c:pt idx="64">
                  <c:v>623</c:v>
                </c:pt>
                <c:pt idx="65">
                  <c:v>625</c:v>
                </c:pt>
                <c:pt idx="66">
                  <c:v>627</c:v>
                </c:pt>
                <c:pt idx="67">
                  <c:v>629</c:v>
                </c:pt>
                <c:pt idx="68">
                  <c:v>629</c:v>
                </c:pt>
                <c:pt idx="69">
                  <c:v>631</c:v>
                </c:pt>
                <c:pt idx="70">
                  <c:v>634</c:v>
                </c:pt>
                <c:pt idx="71">
                  <c:v>637</c:v>
                </c:pt>
                <c:pt idx="72">
                  <c:v>639</c:v>
                </c:pt>
                <c:pt idx="73">
                  <c:v>641</c:v>
                </c:pt>
                <c:pt idx="74">
                  <c:v>642</c:v>
                </c:pt>
                <c:pt idx="75">
                  <c:v>648</c:v>
                </c:pt>
                <c:pt idx="76">
                  <c:v>651</c:v>
                </c:pt>
                <c:pt idx="77">
                  <c:v>651</c:v>
                </c:pt>
                <c:pt idx="78">
                  <c:v>651</c:v>
                </c:pt>
                <c:pt idx="79">
                  <c:v>655</c:v>
                </c:pt>
                <c:pt idx="80">
                  <c:v>657</c:v>
                </c:pt>
                <c:pt idx="81">
                  <c:v>658</c:v>
                </c:pt>
                <c:pt idx="82">
                  <c:v>659</c:v>
                </c:pt>
                <c:pt idx="83">
                  <c:v>659</c:v>
                </c:pt>
                <c:pt idx="84">
                  <c:v>660</c:v>
                </c:pt>
                <c:pt idx="85">
                  <c:v>661</c:v>
                </c:pt>
                <c:pt idx="86">
                  <c:v>661</c:v>
                </c:pt>
                <c:pt idx="87">
                  <c:v>662</c:v>
                </c:pt>
                <c:pt idx="88">
                  <c:v>663</c:v>
                </c:pt>
                <c:pt idx="89">
                  <c:v>665</c:v>
                </c:pt>
                <c:pt idx="90">
                  <c:v>665</c:v>
                </c:pt>
                <c:pt idx="91">
                  <c:v>666</c:v>
                </c:pt>
                <c:pt idx="92">
                  <c:v>667</c:v>
                </c:pt>
                <c:pt idx="93">
                  <c:v>667</c:v>
                </c:pt>
                <c:pt idx="94">
                  <c:v>668</c:v>
                </c:pt>
                <c:pt idx="95">
                  <c:v>670</c:v>
                </c:pt>
                <c:pt idx="96">
                  <c:v>672</c:v>
                </c:pt>
                <c:pt idx="97">
                  <c:v>673</c:v>
                </c:pt>
                <c:pt idx="98">
                  <c:v>673</c:v>
                </c:pt>
                <c:pt idx="99">
                  <c:v>673</c:v>
                </c:pt>
                <c:pt idx="100">
                  <c:v>674</c:v>
                </c:pt>
                <c:pt idx="101">
                  <c:v>677</c:v>
                </c:pt>
                <c:pt idx="102">
                  <c:v>678</c:v>
                </c:pt>
                <c:pt idx="103">
                  <c:v>679</c:v>
                </c:pt>
                <c:pt idx="104">
                  <c:v>679</c:v>
                </c:pt>
                <c:pt idx="105">
                  <c:v>680</c:v>
                </c:pt>
                <c:pt idx="106">
                  <c:v>681</c:v>
                </c:pt>
                <c:pt idx="107">
                  <c:v>682</c:v>
                </c:pt>
                <c:pt idx="108">
                  <c:v>685</c:v>
                </c:pt>
                <c:pt idx="109">
                  <c:v>688</c:v>
                </c:pt>
                <c:pt idx="110">
                  <c:v>689</c:v>
                </c:pt>
                <c:pt idx="111">
                  <c:v>689</c:v>
                </c:pt>
                <c:pt idx="112">
                  <c:v>689</c:v>
                </c:pt>
                <c:pt idx="113">
                  <c:v>690</c:v>
                </c:pt>
                <c:pt idx="114">
                  <c:v>693</c:v>
                </c:pt>
                <c:pt idx="115">
                  <c:v>693</c:v>
                </c:pt>
                <c:pt idx="116">
                  <c:v>694</c:v>
                </c:pt>
                <c:pt idx="117">
                  <c:v>694</c:v>
                </c:pt>
                <c:pt idx="118">
                  <c:v>695</c:v>
                </c:pt>
                <c:pt idx="119">
                  <c:v>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21-4DD4-89F9-CF223E2559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Extruded Cereal Products B.V.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</c:numCache>
            </c:numRef>
          </c:cat>
          <c:val>
            <c:numRef>
              <c:f>Sheet1!$G$2:$G$121</c:f>
              <c:numCache>
                <c:formatCode>General</c:formatCode>
                <c:ptCount val="120"/>
                <c:pt idx="33">
                  <c:v>47</c:v>
                </c:pt>
                <c:pt idx="34">
                  <c:v>58</c:v>
                </c:pt>
                <c:pt idx="35">
                  <c:v>75</c:v>
                </c:pt>
                <c:pt idx="36">
                  <c:v>79</c:v>
                </c:pt>
                <c:pt idx="37">
                  <c:v>90</c:v>
                </c:pt>
                <c:pt idx="38">
                  <c:v>102</c:v>
                </c:pt>
                <c:pt idx="39">
                  <c:v>105</c:v>
                </c:pt>
                <c:pt idx="40">
                  <c:v>107</c:v>
                </c:pt>
                <c:pt idx="41">
                  <c:v>110</c:v>
                </c:pt>
                <c:pt idx="42">
                  <c:v>112</c:v>
                </c:pt>
                <c:pt idx="43">
                  <c:v>112</c:v>
                </c:pt>
                <c:pt idx="44">
                  <c:v>113</c:v>
                </c:pt>
                <c:pt idx="45">
                  <c:v>113</c:v>
                </c:pt>
                <c:pt idx="46">
                  <c:v>114</c:v>
                </c:pt>
                <c:pt idx="47">
                  <c:v>114</c:v>
                </c:pt>
                <c:pt idx="48">
                  <c:v>116</c:v>
                </c:pt>
                <c:pt idx="49">
                  <c:v>116</c:v>
                </c:pt>
                <c:pt idx="50">
                  <c:v>116</c:v>
                </c:pt>
                <c:pt idx="51">
                  <c:v>118</c:v>
                </c:pt>
                <c:pt idx="52">
                  <c:v>118</c:v>
                </c:pt>
                <c:pt idx="53">
                  <c:v>118</c:v>
                </c:pt>
                <c:pt idx="54">
                  <c:v>118</c:v>
                </c:pt>
                <c:pt idx="55">
                  <c:v>119</c:v>
                </c:pt>
                <c:pt idx="56">
                  <c:v>120</c:v>
                </c:pt>
                <c:pt idx="57">
                  <c:v>122</c:v>
                </c:pt>
                <c:pt idx="58">
                  <c:v>122</c:v>
                </c:pt>
                <c:pt idx="59">
                  <c:v>122</c:v>
                </c:pt>
                <c:pt idx="60">
                  <c:v>122</c:v>
                </c:pt>
                <c:pt idx="61">
                  <c:v>122</c:v>
                </c:pt>
                <c:pt idx="62">
                  <c:v>122</c:v>
                </c:pt>
                <c:pt idx="63">
                  <c:v>123</c:v>
                </c:pt>
                <c:pt idx="64">
                  <c:v>123</c:v>
                </c:pt>
                <c:pt idx="65">
                  <c:v>123</c:v>
                </c:pt>
                <c:pt idx="66">
                  <c:v>123</c:v>
                </c:pt>
                <c:pt idx="67">
                  <c:v>124</c:v>
                </c:pt>
                <c:pt idx="68">
                  <c:v>124</c:v>
                </c:pt>
                <c:pt idx="69">
                  <c:v>124</c:v>
                </c:pt>
                <c:pt idx="70">
                  <c:v>124</c:v>
                </c:pt>
                <c:pt idx="71">
                  <c:v>124</c:v>
                </c:pt>
                <c:pt idx="72">
                  <c:v>126</c:v>
                </c:pt>
                <c:pt idx="73">
                  <c:v>126</c:v>
                </c:pt>
                <c:pt idx="74">
                  <c:v>128</c:v>
                </c:pt>
                <c:pt idx="75">
                  <c:v>128</c:v>
                </c:pt>
                <c:pt idx="76">
                  <c:v>128</c:v>
                </c:pt>
                <c:pt idx="77">
                  <c:v>129</c:v>
                </c:pt>
                <c:pt idx="78">
                  <c:v>129</c:v>
                </c:pt>
                <c:pt idx="79">
                  <c:v>130</c:v>
                </c:pt>
                <c:pt idx="80">
                  <c:v>130</c:v>
                </c:pt>
                <c:pt idx="81">
                  <c:v>130</c:v>
                </c:pt>
                <c:pt idx="82">
                  <c:v>130</c:v>
                </c:pt>
                <c:pt idx="83">
                  <c:v>130</c:v>
                </c:pt>
                <c:pt idx="84">
                  <c:v>130</c:v>
                </c:pt>
                <c:pt idx="85">
                  <c:v>130</c:v>
                </c:pt>
                <c:pt idx="86">
                  <c:v>130</c:v>
                </c:pt>
                <c:pt idx="87">
                  <c:v>130</c:v>
                </c:pt>
                <c:pt idx="88">
                  <c:v>131</c:v>
                </c:pt>
                <c:pt idx="89">
                  <c:v>131</c:v>
                </c:pt>
                <c:pt idx="90">
                  <c:v>131</c:v>
                </c:pt>
                <c:pt idx="91">
                  <c:v>131</c:v>
                </c:pt>
                <c:pt idx="92">
                  <c:v>131</c:v>
                </c:pt>
                <c:pt idx="93">
                  <c:v>131</c:v>
                </c:pt>
                <c:pt idx="94">
                  <c:v>131</c:v>
                </c:pt>
                <c:pt idx="95">
                  <c:v>132</c:v>
                </c:pt>
                <c:pt idx="96">
                  <c:v>132</c:v>
                </c:pt>
                <c:pt idx="97">
                  <c:v>132</c:v>
                </c:pt>
                <c:pt idx="98">
                  <c:v>132</c:v>
                </c:pt>
                <c:pt idx="99">
                  <c:v>132</c:v>
                </c:pt>
                <c:pt idx="100">
                  <c:v>132</c:v>
                </c:pt>
                <c:pt idx="101">
                  <c:v>132</c:v>
                </c:pt>
                <c:pt idx="102">
                  <c:v>132</c:v>
                </c:pt>
                <c:pt idx="103">
                  <c:v>132</c:v>
                </c:pt>
                <c:pt idx="104">
                  <c:v>133</c:v>
                </c:pt>
                <c:pt idx="105">
                  <c:v>133</c:v>
                </c:pt>
                <c:pt idx="106">
                  <c:v>133</c:v>
                </c:pt>
                <c:pt idx="107">
                  <c:v>133</c:v>
                </c:pt>
                <c:pt idx="108">
                  <c:v>134</c:v>
                </c:pt>
                <c:pt idx="109">
                  <c:v>134</c:v>
                </c:pt>
                <c:pt idx="110">
                  <c:v>134</c:v>
                </c:pt>
                <c:pt idx="111">
                  <c:v>134</c:v>
                </c:pt>
                <c:pt idx="112">
                  <c:v>134</c:v>
                </c:pt>
                <c:pt idx="113">
                  <c:v>134</c:v>
                </c:pt>
                <c:pt idx="114">
                  <c:v>134</c:v>
                </c:pt>
                <c:pt idx="115">
                  <c:v>134</c:v>
                </c:pt>
                <c:pt idx="116">
                  <c:v>135</c:v>
                </c:pt>
                <c:pt idx="117">
                  <c:v>135</c:v>
                </c:pt>
                <c:pt idx="118">
                  <c:v>135</c:v>
                </c:pt>
                <c:pt idx="119">
                  <c:v>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21-4DD4-89F9-CF223E255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21128"/>
        <c:axId val="335126704"/>
      </c:lineChart>
      <c:dateAx>
        <c:axId val="33512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26704"/>
        <c:crosses val="autoZero"/>
        <c:auto val="1"/>
        <c:lblOffset val="100"/>
        <c:baseTimeUnit val="days"/>
      </c:dateAx>
      <c:valAx>
        <c:axId val="33512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2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7CBC2-C280-499F-9D2A-35CE0712A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5FDB1-867F-4844-B0F7-EDF8EBF2FB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7423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068B5-830C-4777-8BA3-1F92526A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8B16E-5AE4-4AAF-A4E1-6D74F2CF3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837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97199708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00262643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4119669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1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Loryma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73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1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C&amp;D - Part of Crespel &amp; Deiters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0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Extruded Cereal Products B.V.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7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Trigea Petfood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2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Crespeo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53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05B33-1515-433D-B641-4FDB9CDBF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8205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1C12B-F76D-4520-941A-F2D3046A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A49735-FB1F-4005-9044-6D513BF21B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8868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B7825-9327-48BF-B4BA-DC0F7C261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2DC3-3824-4B87-8398-B97F3B04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69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Quartal</vt:lpstr>
      <vt:lpstr>LinkedIn Followers Table | Crespel &amp; Deiters Group</vt:lpstr>
      <vt:lpstr>LinkedIn Followers Total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Quartal</dc:title>
  <dc:creator>Administrator</dc:creator>
  <cp:lastModifiedBy>Administrator</cp:lastModifiedBy>
  <cp:revision>1</cp:revision>
  <dcterms:created xsi:type="dcterms:W3CDTF">2022-05-05T10:50:18Z</dcterms:created>
  <dcterms:modified xsi:type="dcterms:W3CDTF">2022-05-05T10:50:22Z</dcterms:modified>
</cp:coreProperties>
</file>