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425</c:v>
                </c:pt>
                <c:pt idx="1">
                  <c:v>425</c:v>
                </c:pt>
                <c:pt idx="2">
                  <c:v>425</c:v>
                </c:pt>
                <c:pt idx="3">
                  <c:v>425</c:v>
                </c:pt>
                <c:pt idx="4">
                  <c:v>426</c:v>
                </c:pt>
                <c:pt idx="5">
                  <c:v>426</c:v>
                </c:pt>
                <c:pt idx="6">
                  <c:v>426</c:v>
                </c:pt>
                <c:pt idx="7">
                  <c:v>426</c:v>
                </c:pt>
                <c:pt idx="8">
                  <c:v>426</c:v>
                </c:pt>
                <c:pt idx="9">
                  <c:v>426</c:v>
                </c:pt>
                <c:pt idx="10">
                  <c:v>427</c:v>
                </c:pt>
                <c:pt idx="11">
                  <c:v>427</c:v>
                </c:pt>
                <c:pt idx="12">
                  <c:v>428</c:v>
                </c:pt>
                <c:pt idx="13">
                  <c:v>428</c:v>
                </c:pt>
                <c:pt idx="14">
                  <c:v>428</c:v>
                </c:pt>
                <c:pt idx="15">
                  <c:v>429</c:v>
                </c:pt>
                <c:pt idx="16">
                  <c:v>429</c:v>
                </c:pt>
                <c:pt idx="17">
                  <c:v>429</c:v>
                </c:pt>
                <c:pt idx="18">
                  <c:v>431</c:v>
                </c:pt>
                <c:pt idx="19">
                  <c:v>432</c:v>
                </c:pt>
                <c:pt idx="20">
                  <c:v>432</c:v>
                </c:pt>
                <c:pt idx="21">
                  <c:v>433</c:v>
                </c:pt>
                <c:pt idx="22">
                  <c:v>433</c:v>
                </c:pt>
                <c:pt idx="23">
                  <c:v>433</c:v>
                </c:pt>
                <c:pt idx="24">
                  <c:v>433</c:v>
                </c:pt>
                <c:pt idx="25">
                  <c:v>437</c:v>
                </c:pt>
                <c:pt idx="26">
                  <c:v>437</c:v>
                </c:pt>
                <c:pt idx="27">
                  <c:v>439</c:v>
                </c:pt>
                <c:pt idx="28">
                  <c:v>439</c:v>
                </c:pt>
                <c:pt idx="29">
                  <c:v>441</c:v>
                </c:pt>
                <c:pt idx="30">
                  <c:v>441</c:v>
                </c:pt>
                <c:pt idx="31">
                  <c:v>441</c:v>
                </c:pt>
                <c:pt idx="32">
                  <c:v>441</c:v>
                </c:pt>
                <c:pt idx="33">
                  <c:v>441</c:v>
                </c:pt>
                <c:pt idx="34">
                  <c:v>441</c:v>
                </c:pt>
                <c:pt idx="35">
                  <c:v>442</c:v>
                </c:pt>
                <c:pt idx="36">
                  <c:v>442</c:v>
                </c:pt>
                <c:pt idx="37">
                  <c:v>442</c:v>
                </c:pt>
                <c:pt idx="38">
                  <c:v>441</c:v>
                </c:pt>
                <c:pt idx="39">
                  <c:v>443</c:v>
                </c:pt>
                <c:pt idx="40">
                  <c:v>445</c:v>
                </c:pt>
                <c:pt idx="41">
                  <c:v>446</c:v>
                </c:pt>
                <c:pt idx="42">
                  <c:v>446</c:v>
                </c:pt>
                <c:pt idx="43">
                  <c:v>446</c:v>
                </c:pt>
                <c:pt idx="44">
                  <c:v>446</c:v>
                </c:pt>
                <c:pt idx="45">
                  <c:v>447</c:v>
                </c:pt>
                <c:pt idx="46">
                  <c:v>448</c:v>
                </c:pt>
                <c:pt idx="47">
                  <c:v>448</c:v>
                </c:pt>
                <c:pt idx="48">
                  <c:v>451</c:v>
                </c:pt>
                <c:pt idx="49">
                  <c:v>452</c:v>
                </c:pt>
                <c:pt idx="50">
                  <c:v>452</c:v>
                </c:pt>
                <c:pt idx="51">
                  <c:v>452</c:v>
                </c:pt>
                <c:pt idx="52">
                  <c:v>452</c:v>
                </c:pt>
                <c:pt idx="53">
                  <c:v>453</c:v>
                </c:pt>
                <c:pt idx="54">
                  <c:v>453</c:v>
                </c:pt>
                <c:pt idx="55">
                  <c:v>453</c:v>
                </c:pt>
                <c:pt idx="56">
                  <c:v>453</c:v>
                </c:pt>
                <c:pt idx="57">
                  <c:v>453</c:v>
                </c:pt>
                <c:pt idx="58">
                  <c:v>453</c:v>
                </c:pt>
                <c:pt idx="59">
                  <c:v>454</c:v>
                </c:pt>
                <c:pt idx="60">
                  <c:v>454</c:v>
                </c:pt>
                <c:pt idx="61">
                  <c:v>454</c:v>
                </c:pt>
                <c:pt idx="62">
                  <c:v>454</c:v>
                </c:pt>
                <c:pt idx="63">
                  <c:v>453</c:v>
                </c:pt>
                <c:pt idx="64">
                  <c:v>453</c:v>
                </c:pt>
                <c:pt idx="65">
                  <c:v>453</c:v>
                </c:pt>
                <c:pt idx="66">
                  <c:v>453</c:v>
                </c:pt>
                <c:pt idx="67">
                  <c:v>452</c:v>
                </c:pt>
                <c:pt idx="68">
                  <c:v>452</c:v>
                </c:pt>
                <c:pt idx="69">
                  <c:v>453</c:v>
                </c:pt>
                <c:pt idx="70">
                  <c:v>453</c:v>
                </c:pt>
                <c:pt idx="71">
                  <c:v>454</c:v>
                </c:pt>
                <c:pt idx="72">
                  <c:v>454</c:v>
                </c:pt>
                <c:pt idx="73">
                  <c:v>455</c:v>
                </c:pt>
                <c:pt idx="74">
                  <c:v>456</c:v>
                </c:pt>
                <c:pt idx="75">
                  <c:v>457</c:v>
                </c:pt>
                <c:pt idx="76">
                  <c:v>458</c:v>
                </c:pt>
                <c:pt idx="77">
                  <c:v>461</c:v>
                </c:pt>
                <c:pt idx="78">
                  <c:v>461</c:v>
                </c:pt>
                <c:pt idx="79">
                  <c:v>461</c:v>
                </c:pt>
                <c:pt idx="80">
                  <c:v>463</c:v>
                </c:pt>
                <c:pt idx="81">
                  <c:v>463</c:v>
                </c:pt>
                <c:pt idx="82">
                  <c:v>464</c:v>
                </c:pt>
                <c:pt idx="83">
                  <c:v>464</c:v>
                </c:pt>
                <c:pt idx="84">
                  <c:v>464</c:v>
                </c:pt>
                <c:pt idx="85">
                  <c:v>464</c:v>
                </c:pt>
                <c:pt idx="86">
                  <c:v>465</c:v>
                </c:pt>
                <c:pt idx="87">
                  <c:v>465</c:v>
                </c:pt>
                <c:pt idx="88">
                  <c:v>465</c:v>
                </c:pt>
                <c:pt idx="89">
                  <c:v>465</c:v>
                </c:pt>
                <c:pt idx="90">
                  <c:v>464</c:v>
                </c:pt>
                <c:pt idx="91">
                  <c:v>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0A-4680-8305-7CE4BDED77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Trigea Petfood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69</c:v>
                </c:pt>
                <c:pt idx="1">
                  <c:v>69</c:v>
                </c:pt>
                <c:pt idx="2">
                  <c:v>69</c:v>
                </c:pt>
                <c:pt idx="3">
                  <c:v>69</c:v>
                </c:pt>
                <c:pt idx="4">
                  <c:v>69</c:v>
                </c:pt>
                <c:pt idx="5">
                  <c:v>69</c:v>
                </c:pt>
                <c:pt idx="6">
                  <c:v>69</c:v>
                </c:pt>
                <c:pt idx="7">
                  <c:v>69</c:v>
                </c:pt>
                <c:pt idx="8">
                  <c:v>69</c:v>
                </c:pt>
                <c:pt idx="9">
                  <c:v>69</c:v>
                </c:pt>
                <c:pt idx="10">
                  <c:v>69</c:v>
                </c:pt>
                <c:pt idx="11">
                  <c:v>69</c:v>
                </c:pt>
                <c:pt idx="12">
                  <c:v>69</c:v>
                </c:pt>
                <c:pt idx="13">
                  <c:v>69</c:v>
                </c:pt>
                <c:pt idx="14">
                  <c:v>69</c:v>
                </c:pt>
                <c:pt idx="15">
                  <c:v>69</c:v>
                </c:pt>
                <c:pt idx="16">
                  <c:v>69</c:v>
                </c:pt>
                <c:pt idx="17">
                  <c:v>69</c:v>
                </c:pt>
                <c:pt idx="18">
                  <c:v>69</c:v>
                </c:pt>
                <c:pt idx="19">
                  <c:v>69</c:v>
                </c:pt>
                <c:pt idx="20">
                  <c:v>69</c:v>
                </c:pt>
                <c:pt idx="21">
                  <c:v>69</c:v>
                </c:pt>
                <c:pt idx="22">
                  <c:v>69</c:v>
                </c:pt>
                <c:pt idx="23">
                  <c:v>69</c:v>
                </c:pt>
                <c:pt idx="24">
                  <c:v>69</c:v>
                </c:pt>
                <c:pt idx="25">
                  <c:v>69</c:v>
                </c:pt>
                <c:pt idx="26">
                  <c:v>69</c:v>
                </c:pt>
                <c:pt idx="27">
                  <c:v>69</c:v>
                </c:pt>
                <c:pt idx="28">
                  <c:v>69</c:v>
                </c:pt>
                <c:pt idx="29">
                  <c:v>69</c:v>
                </c:pt>
                <c:pt idx="30">
                  <c:v>69</c:v>
                </c:pt>
                <c:pt idx="31">
                  <c:v>69</c:v>
                </c:pt>
                <c:pt idx="32">
                  <c:v>69</c:v>
                </c:pt>
                <c:pt idx="33">
                  <c:v>69</c:v>
                </c:pt>
                <c:pt idx="34">
                  <c:v>69</c:v>
                </c:pt>
                <c:pt idx="35">
                  <c:v>69</c:v>
                </c:pt>
                <c:pt idx="36">
                  <c:v>69</c:v>
                </c:pt>
                <c:pt idx="37">
                  <c:v>70</c:v>
                </c:pt>
                <c:pt idx="38">
                  <c:v>72</c:v>
                </c:pt>
                <c:pt idx="39">
                  <c:v>76</c:v>
                </c:pt>
                <c:pt idx="40">
                  <c:v>76</c:v>
                </c:pt>
                <c:pt idx="41">
                  <c:v>77</c:v>
                </c:pt>
                <c:pt idx="42">
                  <c:v>79</c:v>
                </c:pt>
                <c:pt idx="43">
                  <c:v>79</c:v>
                </c:pt>
                <c:pt idx="44">
                  <c:v>79</c:v>
                </c:pt>
                <c:pt idx="45">
                  <c:v>80</c:v>
                </c:pt>
                <c:pt idx="46">
                  <c:v>81</c:v>
                </c:pt>
                <c:pt idx="47">
                  <c:v>81</c:v>
                </c:pt>
                <c:pt idx="48">
                  <c:v>82</c:v>
                </c:pt>
                <c:pt idx="49">
                  <c:v>82</c:v>
                </c:pt>
                <c:pt idx="50">
                  <c:v>83</c:v>
                </c:pt>
                <c:pt idx="51">
                  <c:v>83</c:v>
                </c:pt>
                <c:pt idx="52">
                  <c:v>83</c:v>
                </c:pt>
                <c:pt idx="53">
                  <c:v>83</c:v>
                </c:pt>
                <c:pt idx="54">
                  <c:v>83</c:v>
                </c:pt>
                <c:pt idx="55">
                  <c:v>83</c:v>
                </c:pt>
                <c:pt idx="56">
                  <c:v>83</c:v>
                </c:pt>
                <c:pt idx="57">
                  <c:v>83</c:v>
                </c:pt>
                <c:pt idx="58">
                  <c:v>84</c:v>
                </c:pt>
                <c:pt idx="59">
                  <c:v>84</c:v>
                </c:pt>
                <c:pt idx="60">
                  <c:v>84</c:v>
                </c:pt>
                <c:pt idx="61">
                  <c:v>84</c:v>
                </c:pt>
                <c:pt idx="62">
                  <c:v>85</c:v>
                </c:pt>
                <c:pt idx="63">
                  <c:v>90</c:v>
                </c:pt>
                <c:pt idx="64">
                  <c:v>97</c:v>
                </c:pt>
                <c:pt idx="65">
                  <c:v>99</c:v>
                </c:pt>
                <c:pt idx="66">
                  <c:v>105</c:v>
                </c:pt>
                <c:pt idx="67">
                  <c:v>105</c:v>
                </c:pt>
                <c:pt idx="68">
                  <c:v>110</c:v>
                </c:pt>
                <c:pt idx="69">
                  <c:v>116</c:v>
                </c:pt>
                <c:pt idx="70">
                  <c:v>119</c:v>
                </c:pt>
                <c:pt idx="71">
                  <c:v>119</c:v>
                </c:pt>
                <c:pt idx="72">
                  <c:v>119</c:v>
                </c:pt>
                <c:pt idx="73">
                  <c:v>119</c:v>
                </c:pt>
                <c:pt idx="74">
                  <c:v>120</c:v>
                </c:pt>
                <c:pt idx="75">
                  <c:v>120</c:v>
                </c:pt>
                <c:pt idx="76">
                  <c:v>120</c:v>
                </c:pt>
                <c:pt idx="77">
                  <c:v>123</c:v>
                </c:pt>
                <c:pt idx="78">
                  <c:v>123</c:v>
                </c:pt>
                <c:pt idx="79">
                  <c:v>123</c:v>
                </c:pt>
                <c:pt idx="80">
                  <c:v>123</c:v>
                </c:pt>
                <c:pt idx="81">
                  <c:v>123</c:v>
                </c:pt>
                <c:pt idx="82">
                  <c:v>123</c:v>
                </c:pt>
                <c:pt idx="83">
                  <c:v>123</c:v>
                </c:pt>
                <c:pt idx="84">
                  <c:v>123</c:v>
                </c:pt>
                <c:pt idx="85">
                  <c:v>123</c:v>
                </c:pt>
                <c:pt idx="86">
                  <c:v>123</c:v>
                </c:pt>
                <c:pt idx="87">
                  <c:v>123</c:v>
                </c:pt>
                <c:pt idx="88">
                  <c:v>123</c:v>
                </c:pt>
                <c:pt idx="89">
                  <c:v>123</c:v>
                </c:pt>
                <c:pt idx="90">
                  <c:v>123</c:v>
                </c:pt>
                <c:pt idx="91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0A-4680-8305-7CE4BDED77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Loryma GmbH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524</c:v>
                </c:pt>
                <c:pt idx="1">
                  <c:v>524</c:v>
                </c:pt>
                <c:pt idx="2">
                  <c:v>526</c:v>
                </c:pt>
                <c:pt idx="3">
                  <c:v>526</c:v>
                </c:pt>
                <c:pt idx="4">
                  <c:v>525</c:v>
                </c:pt>
                <c:pt idx="5">
                  <c:v>525</c:v>
                </c:pt>
                <c:pt idx="6">
                  <c:v>525</c:v>
                </c:pt>
                <c:pt idx="7">
                  <c:v>525</c:v>
                </c:pt>
                <c:pt idx="8">
                  <c:v>525</c:v>
                </c:pt>
                <c:pt idx="9">
                  <c:v>525</c:v>
                </c:pt>
                <c:pt idx="10">
                  <c:v>526</c:v>
                </c:pt>
                <c:pt idx="11">
                  <c:v>526</c:v>
                </c:pt>
                <c:pt idx="12">
                  <c:v>527</c:v>
                </c:pt>
                <c:pt idx="13">
                  <c:v>528</c:v>
                </c:pt>
                <c:pt idx="14">
                  <c:v>528</c:v>
                </c:pt>
                <c:pt idx="15">
                  <c:v>528</c:v>
                </c:pt>
                <c:pt idx="16">
                  <c:v>528</c:v>
                </c:pt>
                <c:pt idx="17">
                  <c:v>528</c:v>
                </c:pt>
                <c:pt idx="18">
                  <c:v>530</c:v>
                </c:pt>
                <c:pt idx="19">
                  <c:v>530</c:v>
                </c:pt>
                <c:pt idx="20">
                  <c:v>531</c:v>
                </c:pt>
                <c:pt idx="21">
                  <c:v>532</c:v>
                </c:pt>
                <c:pt idx="22">
                  <c:v>533</c:v>
                </c:pt>
                <c:pt idx="23">
                  <c:v>533</c:v>
                </c:pt>
                <c:pt idx="24">
                  <c:v>533</c:v>
                </c:pt>
                <c:pt idx="25">
                  <c:v>533</c:v>
                </c:pt>
                <c:pt idx="26">
                  <c:v>534</c:v>
                </c:pt>
                <c:pt idx="27">
                  <c:v>534</c:v>
                </c:pt>
                <c:pt idx="28">
                  <c:v>534</c:v>
                </c:pt>
                <c:pt idx="29">
                  <c:v>534</c:v>
                </c:pt>
                <c:pt idx="30">
                  <c:v>534</c:v>
                </c:pt>
                <c:pt idx="31">
                  <c:v>534</c:v>
                </c:pt>
                <c:pt idx="32">
                  <c:v>534</c:v>
                </c:pt>
                <c:pt idx="33">
                  <c:v>534</c:v>
                </c:pt>
                <c:pt idx="34">
                  <c:v>534</c:v>
                </c:pt>
                <c:pt idx="35">
                  <c:v>535</c:v>
                </c:pt>
                <c:pt idx="36">
                  <c:v>535</c:v>
                </c:pt>
                <c:pt idx="37">
                  <c:v>536</c:v>
                </c:pt>
                <c:pt idx="38">
                  <c:v>537</c:v>
                </c:pt>
                <c:pt idx="39">
                  <c:v>537</c:v>
                </c:pt>
                <c:pt idx="40">
                  <c:v>538</c:v>
                </c:pt>
                <c:pt idx="41">
                  <c:v>537</c:v>
                </c:pt>
                <c:pt idx="42">
                  <c:v>537</c:v>
                </c:pt>
                <c:pt idx="43">
                  <c:v>537</c:v>
                </c:pt>
                <c:pt idx="44">
                  <c:v>537</c:v>
                </c:pt>
                <c:pt idx="45">
                  <c:v>537</c:v>
                </c:pt>
                <c:pt idx="46">
                  <c:v>538</c:v>
                </c:pt>
                <c:pt idx="47">
                  <c:v>540</c:v>
                </c:pt>
                <c:pt idx="48">
                  <c:v>542</c:v>
                </c:pt>
                <c:pt idx="49">
                  <c:v>542</c:v>
                </c:pt>
                <c:pt idx="50">
                  <c:v>543</c:v>
                </c:pt>
                <c:pt idx="51">
                  <c:v>543</c:v>
                </c:pt>
                <c:pt idx="52">
                  <c:v>543</c:v>
                </c:pt>
                <c:pt idx="53">
                  <c:v>544</c:v>
                </c:pt>
                <c:pt idx="54">
                  <c:v>544</c:v>
                </c:pt>
                <c:pt idx="55">
                  <c:v>545</c:v>
                </c:pt>
                <c:pt idx="56">
                  <c:v>545</c:v>
                </c:pt>
                <c:pt idx="57">
                  <c:v>546</c:v>
                </c:pt>
                <c:pt idx="58">
                  <c:v>546</c:v>
                </c:pt>
                <c:pt idx="59">
                  <c:v>546</c:v>
                </c:pt>
                <c:pt idx="60">
                  <c:v>546</c:v>
                </c:pt>
                <c:pt idx="61">
                  <c:v>547</c:v>
                </c:pt>
                <c:pt idx="62">
                  <c:v>547</c:v>
                </c:pt>
                <c:pt idx="63">
                  <c:v>547</c:v>
                </c:pt>
                <c:pt idx="64">
                  <c:v>547</c:v>
                </c:pt>
                <c:pt idx="65">
                  <c:v>548</c:v>
                </c:pt>
                <c:pt idx="66">
                  <c:v>548</c:v>
                </c:pt>
                <c:pt idx="67">
                  <c:v>548</c:v>
                </c:pt>
                <c:pt idx="68">
                  <c:v>548</c:v>
                </c:pt>
                <c:pt idx="69">
                  <c:v>550</c:v>
                </c:pt>
                <c:pt idx="70">
                  <c:v>550</c:v>
                </c:pt>
                <c:pt idx="71">
                  <c:v>550</c:v>
                </c:pt>
                <c:pt idx="72">
                  <c:v>550</c:v>
                </c:pt>
                <c:pt idx="73">
                  <c:v>552</c:v>
                </c:pt>
                <c:pt idx="74">
                  <c:v>552</c:v>
                </c:pt>
                <c:pt idx="75">
                  <c:v>552</c:v>
                </c:pt>
                <c:pt idx="76">
                  <c:v>553</c:v>
                </c:pt>
                <c:pt idx="77">
                  <c:v>555</c:v>
                </c:pt>
                <c:pt idx="78">
                  <c:v>555</c:v>
                </c:pt>
                <c:pt idx="79">
                  <c:v>555</c:v>
                </c:pt>
                <c:pt idx="80">
                  <c:v>556</c:v>
                </c:pt>
                <c:pt idx="81">
                  <c:v>556</c:v>
                </c:pt>
                <c:pt idx="82">
                  <c:v>556</c:v>
                </c:pt>
                <c:pt idx="83">
                  <c:v>556</c:v>
                </c:pt>
                <c:pt idx="84">
                  <c:v>556</c:v>
                </c:pt>
                <c:pt idx="85">
                  <c:v>556</c:v>
                </c:pt>
                <c:pt idx="86">
                  <c:v>557</c:v>
                </c:pt>
                <c:pt idx="87">
                  <c:v>557</c:v>
                </c:pt>
                <c:pt idx="88">
                  <c:v>557</c:v>
                </c:pt>
                <c:pt idx="89">
                  <c:v>557</c:v>
                </c:pt>
                <c:pt idx="90">
                  <c:v>556</c:v>
                </c:pt>
                <c:pt idx="91">
                  <c:v>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0A-4680-8305-7CE4BDED77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Extruded Cereal Products B.V.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0A-4680-8305-7CE4BDED77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Crespeo Feed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Sheet1!$F$2:$F$93</c:f>
              <c:numCache>
                <c:formatCode>General</c:formatCode>
                <c:ptCount val="92"/>
                <c:pt idx="0">
                  <c:v>58</c:v>
                </c:pt>
                <c:pt idx="1">
                  <c:v>58</c:v>
                </c:pt>
                <c:pt idx="2">
                  <c:v>58</c:v>
                </c:pt>
                <c:pt idx="3">
                  <c:v>58</c:v>
                </c:pt>
                <c:pt idx="4">
                  <c:v>58</c:v>
                </c:pt>
                <c:pt idx="5">
                  <c:v>58</c:v>
                </c:pt>
                <c:pt idx="6">
                  <c:v>58</c:v>
                </c:pt>
                <c:pt idx="7">
                  <c:v>58</c:v>
                </c:pt>
                <c:pt idx="8">
                  <c:v>59</c:v>
                </c:pt>
                <c:pt idx="9">
                  <c:v>59</c:v>
                </c:pt>
                <c:pt idx="10">
                  <c:v>59</c:v>
                </c:pt>
                <c:pt idx="11">
                  <c:v>59</c:v>
                </c:pt>
                <c:pt idx="12">
                  <c:v>59</c:v>
                </c:pt>
                <c:pt idx="13">
                  <c:v>59</c:v>
                </c:pt>
                <c:pt idx="14">
                  <c:v>59</c:v>
                </c:pt>
                <c:pt idx="15">
                  <c:v>59</c:v>
                </c:pt>
                <c:pt idx="16">
                  <c:v>59</c:v>
                </c:pt>
                <c:pt idx="17">
                  <c:v>59</c:v>
                </c:pt>
                <c:pt idx="18">
                  <c:v>59</c:v>
                </c:pt>
                <c:pt idx="19">
                  <c:v>59</c:v>
                </c:pt>
                <c:pt idx="20">
                  <c:v>59</c:v>
                </c:pt>
                <c:pt idx="21">
                  <c:v>59</c:v>
                </c:pt>
                <c:pt idx="22">
                  <c:v>59</c:v>
                </c:pt>
                <c:pt idx="23">
                  <c:v>59</c:v>
                </c:pt>
                <c:pt idx="24">
                  <c:v>59</c:v>
                </c:pt>
                <c:pt idx="25">
                  <c:v>59</c:v>
                </c:pt>
                <c:pt idx="26">
                  <c:v>59</c:v>
                </c:pt>
                <c:pt idx="27">
                  <c:v>59</c:v>
                </c:pt>
                <c:pt idx="28">
                  <c:v>59</c:v>
                </c:pt>
                <c:pt idx="29">
                  <c:v>59</c:v>
                </c:pt>
                <c:pt idx="30">
                  <c:v>59</c:v>
                </c:pt>
                <c:pt idx="31">
                  <c:v>59</c:v>
                </c:pt>
                <c:pt idx="32">
                  <c:v>59</c:v>
                </c:pt>
                <c:pt idx="33">
                  <c:v>59</c:v>
                </c:pt>
                <c:pt idx="34">
                  <c:v>60</c:v>
                </c:pt>
                <c:pt idx="35">
                  <c:v>60</c:v>
                </c:pt>
                <c:pt idx="36">
                  <c:v>60</c:v>
                </c:pt>
                <c:pt idx="37">
                  <c:v>60</c:v>
                </c:pt>
                <c:pt idx="38">
                  <c:v>60</c:v>
                </c:pt>
                <c:pt idx="39">
                  <c:v>60</c:v>
                </c:pt>
                <c:pt idx="40">
                  <c:v>60</c:v>
                </c:pt>
                <c:pt idx="41">
                  <c:v>60</c:v>
                </c:pt>
                <c:pt idx="42">
                  <c:v>60</c:v>
                </c:pt>
                <c:pt idx="43">
                  <c:v>60</c:v>
                </c:pt>
                <c:pt idx="44">
                  <c:v>60</c:v>
                </c:pt>
                <c:pt idx="45">
                  <c:v>60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62</c:v>
                </c:pt>
                <c:pt idx="50">
                  <c:v>62</c:v>
                </c:pt>
                <c:pt idx="51">
                  <c:v>62</c:v>
                </c:pt>
                <c:pt idx="52">
                  <c:v>62</c:v>
                </c:pt>
                <c:pt idx="53">
                  <c:v>62</c:v>
                </c:pt>
                <c:pt idx="54">
                  <c:v>62</c:v>
                </c:pt>
                <c:pt idx="55">
                  <c:v>62</c:v>
                </c:pt>
                <c:pt idx="56">
                  <c:v>62</c:v>
                </c:pt>
                <c:pt idx="57">
                  <c:v>62</c:v>
                </c:pt>
                <c:pt idx="58">
                  <c:v>62</c:v>
                </c:pt>
                <c:pt idx="59">
                  <c:v>62</c:v>
                </c:pt>
                <c:pt idx="60">
                  <c:v>62</c:v>
                </c:pt>
                <c:pt idx="61">
                  <c:v>62</c:v>
                </c:pt>
                <c:pt idx="62">
                  <c:v>62</c:v>
                </c:pt>
                <c:pt idx="63">
                  <c:v>62</c:v>
                </c:pt>
                <c:pt idx="64">
                  <c:v>62</c:v>
                </c:pt>
                <c:pt idx="65">
                  <c:v>62</c:v>
                </c:pt>
                <c:pt idx="66">
                  <c:v>62</c:v>
                </c:pt>
                <c:pt idx="67">
                  <c:v>62</c:v>
                </c:pt>
                <c:pt idx="68">
                  <c:v>62</c:v>
                </c:pt>
                <c:pt idx="69">
                  <c:v>62</c:v>
                </c:pt>
                <c:pt idx="70">
                  <c:v>62</c:v>
                </c:pt>
                <c:pt idx="71">
                  <c:v>62</c:v>
                </c:pt>
                <c:pt idx="72">
                  <c:v>62</c:v>
                </c:pt>
                <c:pt idx="73">
                  <c:v>63</c:v>
                </c:pt>
                <c:pt idx="74">
                  <c:v>63</c:v>
                </c:pt>
                <c:pt idx="75">
                  <c:v>63</c:v>
                </c:pt>
                <c:pt idx="76">
                  <c:v>63</c:v>
                </c:pt>
                <c:pt idx="77">
                  <c:v>64</c:v>
                </c:pt>
                <c:pt idx="78">
                  <c:v>64</c:v>
                </c:pt>
                <c:pt idx="79">
                  <c:v>64</c:v>
                </c:pt>
                <c:pt idx="80">
                  <c:v>64</c:v>
                </c:pt>
                <c:pt idx="81">
                  <c:v>64</c:v>
                </c:pt>
                <c:pt idx="82">
                  <c:v>64</c:v>
                </c:pt>
                <c:pt idx="83">
                  <c:v>64</c:v>
                </c:pt>
                <c:pt idx="84">
                  <c:v>64</c:v>
                </c:pt>
                <c:pt idx="85">
                  <c:v>64</c:v>
                </c:pt>
                <c:pt idx="86">
                  <c:v>64</c:v>
                </c:pt>
                <c:pt idx="87">
                  <c:v>64</c:v>
                </c:pt>
                <c:pt idx="88">
                  <c:v>64</c:v>
                </c:pt>
                <c:pt idx="89">
                  <c:v>64</c:v>
                </c:pt>
                <c:pt idx="90">
                  <c:v>63</c:v>
                </c:pt>
                <c:pt idx="91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0A-4680-8305-7CE4BDED77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C&amp;D - Part of Crespel &amp; Deiters Group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Sheet1!$G$2:$G$93</c:f>
              <c:numCache>
                <c:formatCode>General</c:formatCode>
                <c:ptCount val="92"/>
                <c:pt idx="0">
                  <c:v>196</c:v>
                </c:pt>
                <c:pt idx="1">
                  <c:v>196</c:v>
                </c:pt>
                <c:pt idx="2">
                  <c:v>196</c:v>
                </c:pt>
                <c:pt idx="3">
                  <c:v>196</c:v>
                </c:pt>
                <c:pt idx="4">
                  <c:v>196</c:v>
                </c:pt>
                <c:pt idx="5">
                  <c:v>196</c:v>
                </c:pt>
                <c:pt idx="6">
                  <c:v>196</c:v>
                </c:pt>
                <c:pt idx="7">
                  <c:v>196</c:v>
                </c:pt>
                <c:pt idx="8">
                  <c:v>196</c:v>
                </c:pt>
                <c:pt idx="9">
                  <c:v>196</c:v>
                </c:pt>
                <c:pt idx="10">
                  <c:v>196</c:v>
                </c:pt>
                <c:pt idx="11">
                  <c:v>196</c:v>
                </c:pt>
                <c:pt idx="12">
                  <c:v>196</c:v>
                </c:pt>
                <c:pt idx="13">
                  <c:v>196</c:v>
                </c:pt>
                <c:pt idx="14">
                  <c:v>196</c:v>
                </c:pt>
                <c:pt idx="15">
                  <c:v>196</c:v>
                </c:pt>
                <c:pt idx="16">
                  <c:v>196</c:v>
                </c:pt>
                <c:pt idx="17">
                  <c:v>196</c:v>
                </c:pt>
                <c:pt idx="18">
                  <c:v>196</c:v>
                </c:pt>
                <c:pt idx="19">
                  <c:v>196</c:v>
                </c:pt>
                <c:pt idx="20">
                  <c:v>196</c:v>
                </c:pt>
                <c:pt idx="21">
                  <c:v>196</c:v>
                </c:pt>
                <c:pt idx="22">
                  <c:v>196</c:v>
                </c:pt>
                <c:pt idx="23">
                  <c:v>196</c:v>
                </c:pt>
                <c:pt idx="24">
                  <c:v>196</c:v>
                </c:pt>
                <c:pt idx="25">
                  <c:v>196</c:v>
                </c:pt>
                <c:pt idx="26">
                  <c:v>196</c:v>
                </c:pt>
                <c:pt idx="27">
                  <c:v>196</c:v>
                </c:pt>
                <c:pt idx="28">
                  <c:v>196</c:v>
                </c:pt>
                <c:pt idx="29">
                  <c:v>197</c:v>
                </c:pt>
                <c:pt idx="30">
                  <c:v>197</c:v>
                </c:pt>
                <c:pt idx="31">
                  <c:v>197</c:v>
                </c:pt>
                <c:pt idx="32">
                  <c:v>197</c:v>
                </c:pt>
                <c:pt idx="33">
                  <c:v>197</c:v>
                </c:pt>
                <c:pt idx="34">
                  <c:v>197</c:v>
                </c:pt>
                <c:pt idx="35">
                  <c:v>198</c:v>
                </c:pt>
                <c:pt idx="36">
                  <c:v>198</c:v>
                </c:pt>
                <c:pt idx="37">
                  <c:v>198</c:v>
                </c:pt>
                <c:pt idx="38">
                  <c:v>198</c:v>
                </c:pt>
                <c:pt idx="39">
                  <c:v>199</c:v>
                </c:pt>
                <c:pt idx="40">
                  <c:v>199</c:v>
                </c:pt>
                <c:pt idx="41">
                  <c:v>200</c:v>
                </c:pt>
                <c:pt idx="42">
                  <c:v>200</c:v>
                </c:pt>
                <c:pt idx="43">
                  <c:v>200</c:v>
                </c:pt>
                <c:pt idx="44">
                  <c:v>200</c:v>
                </c:pt>
                <c:pt idx="45">
                  <c:v>200</c:v>
                </c:pt>
                <c:pt idx="46">
                  <c:v>200</c:v>
                </c:pt>
                <c:pt idx="47">
                  <c:v>200</c:v>
                </c:pt>
                <c:pt idx="48">
                  <c:v>200</c:v>
                </c:pt>
                <c:pt idx="49">
                  <c:v>200</c:v>
                </c:pt>
                <c:pt idx="50">
                  <c:v>200</c:v>
                </c:pt>
                <c:pt idx="51">
                  <c:v>200</c:v>
                </c:pt>
                <c:pt idx="52">
                  <c:v>200</c:v>
                </c:pt>
                <c:pt idx="53">
                  <c:v>200</c:v>
                </c:pt>
                <c:pt idx="54">
                  <c:v>200</c:v>
                </c:pt>
                <c:pt idx="55">
                  <c:v>201</c:v>
                </c:pt>
                <c:pt idx="56">
                  <c:v>201</c:v>
                </c:pt>
                <c:pt idx="57">
                  <c:v>201</c:v>
                </c:pt>
                <c:pt idx="58">
                  <c:v>201</c:v>
                </c:pt>
                <c:pt idx="59">
                  <c:v>201</c:v>
                </c:pt>
                <c:pt idx="60">
                  <c:v>201</c:v>
                </c:pt>
                <c:pt idx="61">
                  <c:v>201</c:v>
                </c:pt>
                <c:pt idx="62">
                  <c:v>201</c:v>
                </c:pt>
                <c:pt idx="63">
                  <c:v>202</c:v>
                </c:pt>
                <c:pt idx="64">
                  <c:v>202</c:v>
                </c:pt>
                <c:pt idx="65">
                  <c:v>202</c:v>
                </c:pt>
                <c:pt idx="66">
                  <c:v>202</c:v>
                </c:pt>
                <c:pt idx="67">
                  <c:v>202</c:v>
                </c:pt>
                <c:pt idx="68">
                  <c:v>202</c:v>
                </c:pt>
                <c:pt idx="69">
                  <c:v>202</c:v>
                </c:pt>
                <c:pt idx="70">
                  <c:v>202</c:v>
                </c:pt>
                <c:pt idx="71">
                  <c:v>202</c:v>
                </c:pt>
                <c:pt idx="72">
                  <c:v>202</c:v>
                </c:pt>
                <c:pt idx="73">
                  <c:v>203</c:v>
                </c:pt>
                <c:pt idx="74">
                  <c:v>203</c:v>
                </c:pt>
                <c:pt idx="75">
                  <c:v>203</c:v>
                </c:pt>
                <c:pt idx="76">
                  <c:v>203</c:v>
                </c:pt>
                <c:pt idx="77">
                  <c:v>204</c:v>
                </c:pt>
                <c:pt idx="78">
                  <c:v>204</c:v>
                </c:pt>
                <c:pt idx="79">
                  <c:v>204</c:v>
                </c:pt>
                <c:pt idx="80">
                  <c:v>205</c:v>
                </c:pt>
                <c:pt idx="81">
                  <c:v>205</c:v>
                </c:pt>
                <c:pt idx="82">
                  <c:v>205</c:v>
                </c:pt>
                <c:pt idx="83">
                  <c:v>206</c:v>
                </c:pt>
                <c:pt idx="84">
                  <c:v>206</c:v>
                </c:pt>
                <c:pt idx="85">
                  <c:v>206</c:v>
                </c:pt>
                <c:pt idx="86">
                  <c:v>206</c:v>
                </c:pt>
                <c:pt idx="87">
                  <c:v>206</c:v>
                </c:pt>
                <c:pt idx="88">
                  <c:v>206</c:v>
                </c:pt>
                <c:pt idx="89">
                  <c:v>206</c:v>
                </c:pt>
                <c:pt idx="90">
                  <c:v>206</c:v>
                </c:pt>
                <c:pt idx="91">
                  <c:v>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0A-4680-8305-7CE4BDED7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802472"/>
        <c:axId val="382804112"/>
      </c:lineChart>
      <c:dateAx>
        <c:axId val="38280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04112"/>
        <c:crosses val="autoZero"/>
        <c:auto val="1"/>
        <c:lblOffset val="100"/>
        <c:baseTimeUnit val="days"/>
      </c:dateAx>
      <c:valAx>
        <c:axId val="38280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0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00FA8-5F72-43A1-9683-800ECA068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B64998-0357-4F42-8927-66A66BCA05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612514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ED0D9-2AF1-4738-A535-833EEC4BB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FE036-E13D-4958-8FD3-076B754E04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524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9191483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85042908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661541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61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Loryma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30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31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C&amp;D - Part of Crespel &amp; Deiters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5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Trigea Petfood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Crespeo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2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Extruded Cereal Products B.V.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875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D460B-C4DA-4B16-8C39-68C12F601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2622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C095-9F9E-43C8-BF5E-77D6BEB9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AC47C8-05E2-4FBB-9AFF-2BE5FC345C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639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46931-F7A9-42D3-8E66-C59C41BFC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50588-7E99-409A-A879-FED7BC2BF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097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Quartal</vt:lpstr>
      <vt:lpstr>LinkedIn Followers Table | Crespel &amp; Deiters Group</vt:lpstr>
      <vt:lpstr>LinkedIn Followers Total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Quartal</dc:title>
  <dc:creator>Administrator</dc:creator>
  <cp:lastModifiedBy>Administrator</cp:lastModifiedBy>
  <cp:revision>1</cp:revision>
  <dcterms:created xsi:type="dcterms:W3CDTF">2022-05-05T10:49:47Z</dcterms:created>
  <dcterms:modified xsi:type="dcterms:W3CDTF">2022-05-05T10:50:03Z</dcterms:modified>
</cp:coreProperties>
</file>