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crespeldeitersgroup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601</c:v>
                </c:pt>
                <c:pt idx="1">
                  <c:v>601</c:v>
                </c:pt>
                <c:pt idx="2">
                  <c:v>601</c:v>
                </c:pt>
                <c:pt idx="3">
                  <c:v>602</c:v>
                </c:pt>
                <c:pt idx="4">
                  <c:v>602</c:v>
                </c:pt>
                <c:pt idx="5">
                  <c:v>603</c:v>
                </c:pt>
                <c:pt idx="6">
                  <c:v>603</c:v>
                </c:pt>
                <c:pt idx="7">
                  <c:v>606</c:v>
                </c:pt>
                <c:pt idx="8">
                  <c:v>607</c:v>
                </c:pt>
                <c:pt idx="9">
                  <c:v>607</c:v>
                </c:pt>
                <c:pt idx="10">
                  <c:v>608</c:v>
                </c:pt>
                <c:pt idx="11">
                  <c:v>608</c:v>
                </c:pt>
                <c:pt idx="12">
                  <c:v>609</c:v>
                </c:pt>
                <c:pt idx="13">
                  <c:v>608</c:v>
                </c:pt>
                <c:pt idx="14">
                  <c:v>608</c:v>
                </c:pt>
                <c:pt idx="15">
                  <c:v>609</c:v>
                </c:pt>
                <c:pt idx="16">
                  <c:v>609</c:v>
                </c:pt>
                <c:pt idx="17">
                  <c:v>608</c:v>
                </c:pt>
                <c:pt idx="18">
                  <c:v>606</c:v>
                </c:pt>
                <c:pt idx="19">
                  <c:v>607</c:v>
                </c:pt>
                <c:pt idx="20">
                  <c:v>610</c:v>
                </c:pt>
                <c:pt idx="21">
                  <c:v>609</c:v>
                </c:pt>
                <c:pt idx="22">
                  <c:v>610</c:v>
                </c:pt>
                <c:pt idx="23">
                  <c:v>612</c:v>
                </c:pt>
                <c:pt idx="24">
                  <c:v>613</c:v>
                </c:pt>
                <c:pt idx="25">
                  <c:v>613</c:v>
                </c:pt>
                <c:pt idx="26">
                  <c:v>614</c:v>
                </c:pt>
                <c:pt idx="27">
                  <c:v>615</c:v>
                </c:pt>
                <c:pt idx="28">
                  <c:v>619</c:v>
                </c:pt>
                <c:pt idx="29">
                  <c:v>613</c:v>
                </c:pt>
                <c:pt idx="30">
                  <c:v>615</c:v>
                </c:pt>
                <c:pt idx="31">
                  <c:v>615</c:v>
                </c:pt>
                <c:pt idx="32">
                  <c:v>615</c:v>
                </c:pt>
                <c:pt idx="33">
                  <c:v>616</c:v>
                </c:pt>
                <c:pt idx="34">
                  <c:v>617</c:v>
                </c:pt>
                <c:pt idx="35">
                  <c:v>616</c:v>
                </c:pt>
                <c:pt idx="36">
                  <c:v>615</c:v>
                </c:pt>
                <c:pt idx="37">
                  <c:v>614</c:v>
                </c:pt>
                <c:pt idx="38">
                  <c:v>614</c:v>
                </c:pt>
                <c:pt idx="39">
                  <c:v>618</c:v>
                </c:pt>
                <c:pt idx="40">
                  <c:v>618</c:v>
                </c:pt>
                <c:pt idx="41">
                  <c:v>618</c:v>
                </c:pt>
                <c:pt idx="42">
                  <c:v>618</c:v>
                </c:pt>
                <c:pt idx="43">
                  <c:v>618</c:v>
                </c:pt>
                <c:pt idx="44">
                  <c:v>618</c:v>
                </c:pt>
                <c:pt idx="45">
                  <c:v>618</c:v>
                </c:pt>
                <c:pt idx="46">
                  <c:v>618</c:v>
                </c:pt>
                <c:pt idx="47">
                  <c:v>619</c:v>
                </c:pt>
                <c:pt idx="48">
                  <c:v>618</c:v>
                </c:pt>
                <c:pt idx="49">
                  <c:v>619</c:v>
                </c:pt>
                <c:pt idx="50">
                  <c:v>620</c:v>
                </c:pt>
                <c:pt idx="51">
                  <c:v>620</c:v>
                </c:pt>
                <c:pt idx="52">
                  <c:v>619</c:v>
                </c:pt>
                <c:pt idx="53">
                  <c:v>618</c:v>
                </c:pt>
                <c:pt idx="54">
                  <c:v>618</c:v>
                </c:pt>
                <c:pt idx="55">
                  <c:v>618</c:v>
                </c:pt>
                <c:pt idx="56">
                  <c:v>619</c:v>
                </c:pt>
                <c:pt idx="57">
                  <c:v>619</c:v>
                </c:pt>
                <c:pt idx="58">
                  <c:v>619</c:v>
                </c:pt>
                <c:pt idx="59">
                  <c:v>621</c:v>
                </c:pt>
                <c:pt idx="60">
                  <c:v>621</c:v>
                </c:pt>
                <c:pt idx="61">
                  <c:v>621</c:v>
                </c:pt>
                <c:pt idx="62">
                  <c:v>621</c:v>
                </c:pt>
                <c:pt idx="63">
                  <c:v>620</c:v>
                </c:pt>
                <c:pt idx="64">
                  <c:v>622</c:v>
                </c:pt>
                <c:pt idx="65">
                  <c:v>622</c:v>
                </c:pt>
                <c:pt idx="66">
                  <c:v>624</c:v>
                </c:pt>
                <c:pt idx="67">
                  <c:v>624</c:v>
                </c:pt>
                <c:pt idx="68">
                  <c:v>624</c:v>
                </c:pt>
                <c:pt idx="69">
                  <c:v>626</c:v>
                </c:pt>
                <c:pt idx="70">
                  <c:v>626</c:v>
                </c:pt>
                <c:pt idx="71">
                  <c:v>626</c:v>
                </c:pt>
                <c:pt idx="72">
                  <c:v>625</c:v>
                </c:pt>
                <c:pt idx="73">
                  <c:v>629</c:v>
                </c:pt>
                <c:pt idx="74">
                  <c:v>631</c:v>
                </c:pt>
                <c:pt idx="75">
                  <c:v>632</c:v>
                </c:pt>
                <c:pt idx="76">
                  <c:v>632</c:v>
                </c:pt>
                <c:pt idx="77">
                  <c:v>633</c:v>
                </c:pt>
                <c:pt idx="78">
                  <c:v>634</c:v>
                </c:pt>
                <c:pt idx="79">
                  <c:v>635</c:v>
                </c:pt>
                <c:pt idx="80">
                  <c:v>635</c:v>
                </c:pt>
                <c:pt idx="81">
                  <c:v>635</c:v>
                </c:pt>
                <c:pt idx="82">
                  <c:v>635</c:v>
                </c:pt>
                <c:pt idx="83">
                  <c:v>635</c:v>
                </c:pt>
                <c:pt idx="84">
                  <c:v>637</c:v>
                </c:pt>
                <c:pt idx="85">
                  <c:v>639</c:v>
                </c:pt>
                <c:pt idx="86">
                  <c:v>639</c:v>
                </c:pt>
                <c:pt idx="87">
                  <c:v>640</c:v>
                </c:pt>
                <c:pt idx="88">
                  <c:v>641</c:v>
                </c:pt>
                <c:pt idx="89">
                  <c:v>642</c:v>
                </c:pt>
                <c:pt idx="90">
                  <c:v>643</c:v>
                </c:pt>
                <c:pt idx="91">
                  <c:v>641</c:v>
                </c:pt>
                <c:pt idx="92">
                  <c:v>645</c:v>
                </c:pt>
                <c:pt idx="93">
                  <c:v>647</c:v>
                </c:pt>
                <c:pt idx="94">
                  <c:v>647</c:v>
                </c:pt>
                <c:pt idx="95">
                  <c:v>647</c:v>
                </c:pt>
                <c:pt idx="96">
                  <c:v>647</c:v>
                </c:pt>
                <c:pt idx="97">
                  <c:v>647</c:v>
                </c:pt>
                <c:pt idx="98">
                  <c:v>648</c:v>
                </c:pt>
                <c:pt idx="99">
                  <c:v>649</c:v>
                </c:pt>
                <c:pt idx="100">
                  <c:v>650</c:v>
                </c:pt>
                <c:pt idx="101">
                  <c:v>651</c:v>
                </c:pt>
                <c:pt idx="102">
                  <c:v>650</c:v>
                </c:pt>
                <c:pt idx="103">
                  <c:v>651</c:v>
                </c:pt>
                <c:pt idx="104">
                  <c:v>651</c:v>
                </c:pt>
                <c:pt idx="105">
                  <c:v>650</c:v>
                </c:pt>
                <c:pt idx="106">
                  <c:v>649</c:v>
                </c:pt>
                <c:pt idx="107">
                  <c:v>649</c:v>
                </c:pt>
                <c:pt idx="108">
                  <c:v>649</c:v>
                </c:pt>
                <c:pt idx="109">
                  <c:v>651</c:v>
                </c:pt>
                <c:pt idx="110">
                  <c:v>651</c:v>
                </c:pt>
                <c:pt idx="111">
                  <c:v>652</c:v>
                </c:pt>
                <c:pt idx="112">
                  <c:v>652</c:v>
                </c:pt>
                <c:pt idx="113">
                  <c:v>650</c:v>
                </c:pt>
                <c:pt idx="114">
                  <c:v>651</c:v>
                </c:pt>
                <c:pt idx="115">
                  <c:v>650</c:v>
                </c:pt>
                <c:pt idx="116">
                  <c:v>650</c:v>
                </c:pt>
                <c:pt idx="117">
                  <c:v>651</c:v>
                </c:pt>
                <c:pt idx="118">
                  <c:v>652</c:v>
                </c:pt>
                <c:pt idx="119">
                  <c:v>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44-4E35-8B7D-984BA0CEC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72552"/>
        <c:axId val="385470256"/>
      </c:lineChart>
      <c:dateAx>
        <c:axId val="385472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70256"/>
        <c:crosses val="autoZero"/>
        <c:auto val="1"/>
        <c:lblOffset val="100"/>
        <c:baseTimeUnit val="days"/>
      </c:dateAx>
      <c:valAx>
        <c:axId val="38547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7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01583-C3EE-4204-9A13-83C330D654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632C40-8793-4260-B8B6-59F76641BF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353978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FA164-9780-413B-BD4A-3717F2455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59B229-5C87-476B-B682-FA619D982A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9493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37251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841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5710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5318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6438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87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7512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1518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834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3766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5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crespeldeitersgroup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55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ADF80-DD04-45EF-9F2E-936464C22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8415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4C4A7-4A46-4307-8A77-052E4768E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25E57C-0C11-49DB-B192-C651547265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610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BCF7D-E920-46A5-B762-7442F8B21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29E7B-0F85-4A61-BCAE-43DEA9E68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621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</Words>
  <Application>Microsoft Office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Quartal</vt:lpstr>
      <vt:lpstr>Instagram Key Metrics Table | Crespel &amp; Deiters Group</vt:lpstr>
      <vt:lpstr>Instagram Followers Total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Quartal</dc:title>
  <dc:creator>Administrator</dc:creator>
  <cp:lastModifiedBy>Administrator</cp:lastModifiedBy>
  <cp:revision>1</cp:revision>
  <dcterms:created xsi:type="dcterms:W3CDTF">2022-05-05T10:47:50Z</dcterms:created>
  <dcterms:modified xsi:type="dcterms:W3CDTF">2022-05-05T10:48:05Z</dcterms:modified>
</cp:coreProperties>
</file>