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4.6728971962616797</c:v>
                </c:pt>
                <c:pt idx="10">
                  <c:v>0</c:v>
                </c:pt>
                <c:pt idx="11">
                  <c:v>6.5217391304347796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4.9230769230769198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8.8145896656534894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8.5106382978723403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11.4803625377643</c:v>
                </c:pt>
                <c:pt idx="48">
                  <c:v>1.5105740181268901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0.59701492537313405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3.55029585798817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10.3550295857988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7.0588235294117601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7.0175438596491198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8.5043988269794699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5.5718475073313796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8-43D0-9F6E-7D83B192D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998512"/>
        <c:axId val="387998840"/>
      </c:lineChart>
      <c:dateAx>
        <c:axId val="38799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98840"/>
        <c:crosses val="autoZero"/>
        <c:auto val="1"/>
        <c:lblOffset val="100"/>
        <c:baseTimeUnit val="days"/>
      </c:dateAx>
      <c:valAx>
        <c:axId val="38799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9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30B91-D6E8-4EE4-BB90-EEAFF449ED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4D0904-B57E-4438-8A61-F53232B489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948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A3548-39F3-4560-8590-F6D804E62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03D55-5722-480B-A07C-D2CA5EFE8C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373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71235036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93098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303249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658026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364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8684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1032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450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7038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4129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2291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2770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8882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33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43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15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155B6-3008-44CE-AE5A-932A39648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48393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6EE0-6EF0-4C71-8A12-3B946081B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B181A7-1362-4669-B4B2-C10B1FDC75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817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4089B-73DE-4F1D-B9FF-86B07FCC3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B7A2B-8310-41CC-A3C9-E94DC08A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5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12CC5-3EF4-4A73-82D4-BA646B4E3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Crespel &amp; Deiters Group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55255D-30E6-4B2B-830A-9A4514528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675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25941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501462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84640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81126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371564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10288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99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#crespeldeitersgroup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41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19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4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49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#zwingenberg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37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#loryma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1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#crespeldeiters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85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67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55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#gemeinsametwasbewegen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421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34B2E-D646-4D55-B616-4FC713754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026854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94536-35DB-49FA-89D5-6A127CCCC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Crespel &amp; Deiters Group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9740FD-D907-45B2-955B-3CA6762A07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5678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37131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285641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96562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18800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362211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20189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9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#impfen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0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#stoppcorona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14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#crespeldeitersgrpup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5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#socialmediamanager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67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#ausbildung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65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#ausbildung2022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46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#azubis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1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#Berufsfelderkundungstage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46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#GirlsBoysDay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#berufsfelderkundungstag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034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771E7-B949-4358-A15F-3BC5B7554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007389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5D871-49C7-4C02-872D-C3BF005F3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Crespel &amp; Deiters Group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36BB3A-2568-404A-81B4-DAE3005034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428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42544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325621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30683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392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474727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463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52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#girlsboysday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7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#sponsoring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5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#reitvereinibbenbüren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9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#absackung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5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#verladung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390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94B9C-C6DC-42DC-9639-646726F85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27675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352</Words>
  <Application>Microsoft Office PowerPoint</Application>
  <PresentationFormat>On-screen Show (4:3)</PresentationFormat>
  <Paragraphs>209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Quartal</vt:lpstr>
      <vt:lpstr>Facebook Key Metrics Table | Crespel &amp; Deiters Group</vt:lpstr>
      <vt:lpstr>Facebook Interaction Rate | Crespel &amp; Deiters Group</vt:lpstr>
      <vt:lpstr>Facebook Hashtag Detection | Crespel &amp; Deiters Group - 1 of 3</vt:lpstr>
      <vt:lpstr>Facebook Hashtag Detection | Crespel &amp; Deiters Group - 2 of 3</vt:lpstr>
      <vt:lpstr>Facebook Hashtag Detection | Crespel &amp; Deiters Group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</dc:title>
  <dc:creator>Administrator</dc:creator>
  <cp:lastModifiedBy>Administrator</cp:lastModifiedBy>
  <cp:revision>1</cp:revision>
  <dcterms:created xsi:type="dcterms:W3CDTF">2022-05-05T10:46:33Z</dcterms:created>
  <dcterms:modified xsi:type="dcterms:W3CDTF">2022-05-05T10:46:58Z</dcterms:modified>
</cp:coreProperties>
</file>