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6" r:id="rId19"/>
    <p:sldId id="277" r:id="rId20"/>
    <p:sldId id="278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crespeldeitersgroup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569</c:v>
                </c:pt>
                <c:pt idx="1">
                  <c:v>570</c:v>
                </c:pt>
                <c:pt idx="2">
                  <c:v>570</c:v>
                </c:pt>
                <c:pt idx="3">
                  <c:v>570</c:v>
                </c:pt>
                <c:pt idx="4">
                  <c:v>570</c:v>
                </c:pt>
                <c:pt idx="5">
                  <c:v>571</c:v>
                </c:pt>
                <c:pt idx="6">
                  <c:v>574</c:v>
                </c:pt>
                <c:pt idx="7">
                  <c:v>574</c:v>
                </c:pt>
                <c:pt idx="8">
                  <c:v>576</c:v>
                </c:pt>
                <c:pt idx="9">
                  <c:v>576</c:v>
                </c:pt>
                <c:pt idx="10">
                  <c:v>575</c:v>
                </c:pt>
                <c:pt idx="11">
                  <c:v>575</c:v>
                </c:pt>
                <c:pt idx="12">
                  <c:v>574</c:v>
                </c:pt>
                <c:pt idx="13">
                  <c:v>575</c:v>
                </c:pt>
                <c:pt idx="14">
                  <c:v>576</c:v>
                </c:pt>
                <c:pt idx="15">
                  <c:v>578</c:v>
                </c:pt>
                <c:pt idx="16">
                  <c:v>578</c:v>
                </c:pt>
                <c:pt idx="17">
                  <c:v>578</c:v>
                </c:pt>
                <c:pt idx="18">
                  <c:v>578</c:v>
                </c:pt>
                <c:pt idx="19">
                  <c:v>579</c:v>
                </c:pt>
                <c:pt idx="20">
                  <c:v>577</c:v>
                </c:pt>
                <c:pt idx="21">
                  <c:v>578</c:v>
                </c:pt>
                <c:pt idx="22">
                  <c:v>579</c:v>
                </c:pt>
                <c:pt idx="23">
                  <c:v>580</c:v>
                </c:pt>
                <c:pt idx="24">
                  <c:v>579</c:v>
                </c:pt>
                <c:pt idx="25">
                  <c:v>582</c:v>
                </c:pt>
                <c:pt idx="26">
                  <c:v>582</c:v>
                </c:pt>
                <c:pt idx="27">
                  <c:v>583</c:v>
                </c:pt>
                <c:pt idx="28">
                  <c:v>583</c:v>
                </c:pt>
                <c:pt idx="29">
                  <c:v>583</c:v>
                </c:pt>
                <c:pt idx="30">
                  <c:v>583</c:v>
                </c:pt>
                <c:pt idx="31">
                  <c:v>584</c:v>
                </c:pt>
                <c:pt idx="32">
                  <c:v>584</c:v>
                </c:pt>
                <c:pt idx="33">
                  <c:v>584</c:v>
                </c:pt>
                <c:pt idx="34">
                  <c:v>586</c:v>
                </c:pt>
                <c:pt idx="35">
                  <c:v>586</c:v>
                </c:pt>
                <c:pt idx="36">
                  <c:v>586</c:v>
                </c:pt>
                <c:pt idx="37">
                  <c:v>585</c:v>
                </c:pt>
                <c:pt idx="38">
                  <c:v>586</c:v>
                </c:pt>
                <c:pt idx="39">
                  <c:v>587</c:v>
                </c:pt>
                <c:pt idx="40">
                  <c:v>588</c:v>
                </c:pt>
                <c:pt idx="41">
                  <c:v>589</c:v>
                </c:pt>
                <c:pt idx="42">
                  <c:v>590</c:v>
                </c:pt>
                <c:pt idx="43">
                  <c:v>592</c:v>
                </c:pt>
                <c:pt idx="44">
                  <c:v>592</c:v>
                </c:pt>
                <c:pt idx="45">
                  <c:v>592</c:v>
                </c:pt>
                <c:pt idx="46">
                  <c:v>592</c:v>
                </c:pt>
                <c:pt idx="47">
                  <c:v>592</c:v>
                </c:pt>
                <c:pt idx="48">
                  <c:v>592</c:v>
                </c:pt>
                <c:pt idx="49">
                  <c:v>591</c:v>
                </c:pt>
                <c:pt idx="50">
                  <c:v>592</c:v>
                </c:pt>
                <c:pt idx="51">
                  <c:v>592</c:v>
                </c:pt>
                <c:pt idx="52">
                  <c:v>592</c:v>
                </c:pt>
                <c:pt idx="53">
                  <c:v>592</c:v>
                </c:pt>
                <c:pt idx="54">
                  <c:v>593</c:v>
                </c:pt>
                <c:pt idx="55">
                  <c:v>593</c:v>
                </c:pt>
                <c:pt idx="56">
                  <c:v>593</c:v>
                </c:pt>
                <c:pt idx="57">
                  <c:v>594</c:v>
                </c:pt>
                <c:pt idx="58">
                  <c:v>594</c:v>
                </c:pt>
                <c:pt idx="59">
                  <c:v>594</c:v>
                </c:pt>
                <c:pt idx="60">
                  <c:v>594</c:v>
                </c:pt>
                <c:pt idx="61">
                  <c:v>592</c:v>
                </c:pt>
                <c:pt idx="62">
                  <c:v>594</c:v>
                </c:pt>
                <c:pt idx="63">
                  <c:v>593</c:v>
                </c:pt>
                <c:pt idx="64">
                  <c:v>592</c:v>
                </c:pt>
                <c:pt idx="65">
                  <c:v>593</c:v>
                </c:pt>
                <c:pt idx="66">
                  <c:v>594</c:v>
                </c:pt>
                <c:pt idx="67">
                  <c:v>594</c:v>
                </c:pt>
                <c:pt idx="68">
                  <c:v>594</c:v>
                </c:pt>
                <c:pt idx="69">
                  <c:v>594</c:v>
                </c:pt>
                <c:pt idx="70">
                  <c:v>595</c:v>
                </c:pt>
                <c:pt idx="71">
                  <c:v>595</c:v>
                </c:pt>
                <c:pt idx="72">
                  <c:v>595</c:v>
                </c:pt>
                <c:pt idx="73">
                  <c:v>595</c:v>
                </c:pt>
                <c:pt idx="74">
                  <c:v>596</c:v>
                </c:pt>
                <c:pt idx="75">
                  <c:v>597</c:v>
                </c:pt>
                <c:pt idx="76">
                  <c:v>596</c:v>
                </c:pt>
                <c:pt idx="77">
                  <c:v>597</c:v>
                </c:pt>
                <c:pt idx="78">
                  <c:v>598</c:v>
                </c:pt>
                <c:pt idx="79">
                  <c:v>598</c:v>
                </c:pt>
                <c:pt idx="80">
                  <c:v>597</c:v>
                </c:pt>
                <c:pt idx="81">
                  <c:v>596</c:v>
                </c:pt>
                <c:pt idx="82">
                  <c:v>598</c:v>
                </c:pt>
                <c:pt idx="83">
                  <c:v>600</c:v>
                </c:pt>
                <c:pt idx="84">
                  <c:v>600</c:v>
                </c:pt>
                <c:pt idx="85">
                  <c:v>601</c:v>
                </c:pt>
                <c:pt idx="86">
                  <c:v>601</c:v>
                </c:pt>
                <c:pt idx="87">
                  <c:v>601</c:v>
                </c:pt>
                <c:pt idx="88">
                  <c:v>601</c:v>
                </c:pt>
                <c:pt idx="89">
                  <c:v>601</c:v>
                </c:pt>
                <c:pt idx="90">
                  <c:v>601</c:v>
                </c:pt>
                <c:pt idx="91">
                  <c:v>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F6-4C09-83AD-558019F4C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307048"/>
        <c:axId val="382308032"/>
      </c:lineChart>
      <c:dateAx>
        <c:axId val="38230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08032"/>
        <c:crosses val="autoZero"/>
        <c:auto val="1"/>
        <c:lblOffset val="100"/>
        <c:baseTimeUnit val="days"/>
      </c:dateAx>
      <c:valAx>
        <c:axId val="38230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0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A9617-4399-4CCE-A9AF-BEAC56C7B7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FD3E9D-06A7-497F-A892-7257E5AD63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76721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3D55D-5400-4BD4-82BF-070E65E1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28399-6544-454E-BD14-0934FAC85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5600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275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988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349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177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176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962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573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913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963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064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24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8.7350 %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05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0AAB4-76FF-457D-B76A-B95DE8063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94827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B9798-47B1-48C9-8461-136C4349B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7FC64-20F8-46DC-B3A3-EB2ACB3492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662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474182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647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312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489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7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1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2820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123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2176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0763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429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IGTV 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34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77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6E191-C668-48B5-987D-015381374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0239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946FF-27B1-45EC-84F4-A03C5A4B1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A568D-A699-4324-85A0-32A46D1CC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5180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A5082-D397-45A3-9738-FB868F5C5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634E6-4705-47C2-A916-54BB73EA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529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E5579-2896-4B5B-BA36-B6750B11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10CB0-B96F-4841-AD02-1C41C1CE7C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341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4891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184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633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5621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896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061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75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98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122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670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1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- 2021-12-22 10:36:53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Wonderland in der Groner Allee❄️💫
Wir wünschen euch und euren Familien schöne Weihnachten🎅 sowie einen guten und vor allem gesunden Rutsch in das Jahr 2022! 💝
#crespeldeitersgroup #merrychristmas #winterholidays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01:41:56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893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C0765-1FF4-4F2E-B814-F62D7F35F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42684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F5C4C-BB81-4B30-AA09-33F672F6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DA116-83F1-436C-9E82-64A7E476D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799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0862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702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754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102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1013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250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02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69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07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619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36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- 2021-12-17 09:01:02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Groner Allee statt Schlossallee. Wir ziehen über Los!💸🎛
Vorbei an den Dörenther Klippen, dem Kino und zahlreichen Ibbenbürenern Unternehmen wartet am Ende des Spielfelds ein heiß begehrter – und teurer – Straßenzug👀 Was früher die Schlossallee war, ist heute die Groner Allee mit unserer Weizenstärkefabrik. Wir sind Teil der neuen Monopoly Ibbenbüren Edition🥳
Noch kein Weihnachtsgeschenk?🎅 Ab heute findet ihr den Spieleklassiker für 44,95 Euro im Ibbenbürener Einzelhandel. 
Wir wünschen viel Spaß! #schummelnverboten 🤓
#crespeldeitersgroup #monopoly 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01:41:56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926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E9413-8984-4751-8833-F364B2AB8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536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F36C-E57E-4824-81BC-4192FE573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1E18F-C4BF-4331-A286-470B9EAC6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779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3553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2183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830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934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213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946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214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02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779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44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4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- 2021-12-06 15:25:20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Verstärkung für unseren Standort Zwingenberg gesucht🚨🙋‍♂️
Du bist ein echter Teamplayer und verfügst über ausgeprägte Kommunikationsfähigkeiten?☎️ Dann freuen wir uns auf deine Bewerbung📩
Mehr Informationen:  bit.ly/3lH1mR3
#crespeldeitersgroup #loryma #zwingenberg #job 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01/05/2022 13:42:53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79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D759A-4226-4B6B-B9D0-2993A8955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4063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62C15-9BE3-4C6F-A999-4BB8CB5F0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71335-DCE2-4125-BC61-2923C7CBF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200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2118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875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591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961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214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914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188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386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42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002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20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- 2021-11-24 08:52:59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Landesbester Azubi🚀🥳
Johannes wurde für seine großartige Ausbildungsleistung bei der Landesbestenehrung der @ihk_nrw in Gelsenkirchen ausgezeichnet🥇Er ist landesbester Azubi im Bereich Fachkraft für Lebensmitteltechnik und wird uns auch zukünftig mit seinem Wissen in der Produktion unterstützen!🌾
Herzlichen Glückwunsch, eine super Leistung! 💃
#crespeldeitersgroup #ihknordwestfalen #ausbildung #landesbestenehrung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94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C24DB-22FE-4B72-A727-3DF18AADD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40039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B11BC-523A-4FF7-A5CC-EDD23C4A4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95451E-478B-4861-B4A1-500FD2B0AC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380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8490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50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645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163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3686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457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6958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389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7556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82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5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- 2021-10-29 11:13:50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Zwingenberg📍
Für unseren Standort im hessischen Zwingenberg suchen wir schnellstmöglich Verstärkung🧐
Unser Qualitätsmanagement-Team freut sich auf dich! 🙆‍♀️🙋‍♂️
Weitere Informationen findest du auf unserer Webseite.
#crespeldeitersgroup #loryma #job #qualitätsmanagement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039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9DCDF-84FD-494B-B3E5-9541E798E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33242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C85D5-FD55-4C5E-B319-0E40C907B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C78BA-FCB2-4EA5-8379-7F80E186F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4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7475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0299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772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018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122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75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084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4337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423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333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6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- 2021-10-25 11:01:31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Finale⚽🤓
Am Wochenende zog es viele junge Fußballer/innen nach Lienen zum Kreispokal-Finale👩‍👩‍👧‍👦
Wir haben den Jungs der A-Jugend @ibbenburener_spvg_08 als Sponsoringpartner die Daumen gedrückt. Für einen Sieg hat es nicht gereicht, denn ausgerechnet unser Azubi Jannis schoss die Arminen in Führung😱🤭Wir gratulieren Jannis und der @djk_arminia_ibbenbueren herzlich zum Pokalsieg, eine super Leistung!🏆
Mit über 1500 Zuschauer/innen waren die Endspieltage gut besucht und alle Teams haben sich super präsentiert 💪 Wir freuen uns, den Jugendfußball in und um Ibbenbüren unterstützen zu können. Denn Verantwortung für die Region heißt auch, den Nachwuchs zu unterstützen 💝
#crespeldeitersgroup #kreispokal #supportyourlocalteams #football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99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FBE3D-C586-484D-AE21-1149CE6CC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77324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2B71-FB4F-4193-A56D-F54FA976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A95CE-AF9D-4EF9-A53D-6A8254F44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072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9138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354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759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84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7146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908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983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545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80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988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13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- 2021-10-18 13:40:23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 zum Forstwirt✔️🌳🚜
Wir gratulieren Nico zur erfolgreich abgeschlossenen Ausbildung zum Forstwirt🥳
Nico und das Gut Grone-Team bewirtschaften über 260 Hektar Waldfläche und kümmern sich hauptsächlich um die Waldbewirtschaftung und Forstproduktion.🌳🐿
Der Ausbildungsberuf zum Forstwirt ist bei uns heißbegehrt. Die nächste freie Stelle gibt es 2024🧐
#crespeldeitersgroup #ausbildung #ibbenbüren #forstwirt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490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AAE9E-14FB-4817-B28F-771629348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84959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FB32C-4252-4C30-B783-5ADAC4E80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D357C-30AB-490F-A9AD-8A52DA99BE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042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5313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733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64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2478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655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301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276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052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0011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78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06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- 2021-10-12 14:18:07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Daumen drücken✊⚽
Verantwortung ist seit jeher eines unserer zentralen Werte, die wir tagtäglich leben wollen.
Umso mehr freuen wir uns, junge Menschen aus der Region auf verschiedenster Weise unterstützen zu können 👫🙃
Aktuell drücken wir der A-Jugend von @ibbenburener_spvg_08 die Daumen, die sich mit viel Engagement und Teamgeist bis ins Finale des Kreispokals am 22. Oktober 2021 in Lienen gespielt hat🏆.
#crespeldeitersgroup #isv #ibbenbüren #verantwortung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64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8D7BD-E2C4-4055-8C32-78B7618AE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976517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F526F-7913-48AB-9B86-33115C81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D5FFC3-0D84-4039-BA8F-08D7D734AD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232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8312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54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329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510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712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551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755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83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08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093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03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- 2021-10-08 13:08:08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Moin Moin aus Hamburg⚓👋
Unsere Azubis zur Fachkraft für Lebensmitteltechnik nahmen gestern an der Abschlussveranstaltung des NaReLe-Projekts im schönen @raphael_hotel_waelderhaus teil🌱🐛
Über 3 Jahre beschäftigten sie sich mit dem Thema Nachhaltigkeit in der Lebensmittelindustrie, nahmen an zahlreichen Workshops teil und riefen ihr eigenes Nachhaltigkeitsprojekt ins Leben♻️
Danke an die @sustainablefoodacademy und die @leuphana Universität Lüneburg für die tolle Zusammenarbeit. Und natürlich: Herzlichen Glückwunsch an unsere Azubis!💪
#crespeldeitersgroup #narele #hamburg #nachhaltigkeit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43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A31A7-A123-4212-A393-65E5DE68B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80293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CCA18-51BC-48A0-B9F1-AD88481C2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Crespel &amp; Deiters Group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B8A36-ABD5-47A5-9985-7C75794B2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6752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4458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815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029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030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025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925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941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71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487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9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68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- 2021-10-06 12:00:44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🏃‍♀️🚴In diesem Jahr erhielten unsere Kolleginnen und Kollegen besonders viel Unterstützung beim @mbh_maschinenbaublechtechnik-Firmenlauf👨‍👩‍👧‍👦🐶 Denn auch der Nachwuchs und sogar die Vierbeiner gingen im #teamdreihasen für den guten Zweck mit an den Start💪 Über 40 Kolleginnen und Kollegen schnürten in Ibbenbüren und Zwingenberg ihre Sportschuhe🧦
Der virtuelle Firmenlauf war auch in diesem Jahr wieder ein voller Erfolg. Seit 2007 ist eine beachtliche Spendensumme von fast 150.000 Euro für die Deutsche Kinderkrebshilfe zusammengekommen💝 
@mbh_maschinenbaublechtechnik, wir freuen uns auf das nächste Jahr!🤩
#crespeldeitersgroup #mbhfirmenlauf #mbhhassink #spenden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76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FE4C6-7A21-4611-A095-00552B955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73007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6A946-E6BC-4B1E-A264-A707314F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3F920-E0A8-4A2B-B9EC-4CDE13CA6B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339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38302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587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66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206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938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09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649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911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727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582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65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7342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34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04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969CD-4978-460B-B5E6-CF4A58EEE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80223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DF65F-7275-431D-AC18-F69A5ED4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Crespel &amp; Deiters Group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65B39-0C06-427E-8F50-B69CE4161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710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38332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1732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8710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2150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5232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3190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4998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3738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826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2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- 2021-12-22 10:38:58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12/23/2021 10:35:27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6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- 2021-12-17 09:07:06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12/18/2021 08:37:25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0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- 2021-12-06 15:28:45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12/07/2021 14:40:39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1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- 2021-12-03 11:25:28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12/04/2021 10:37:54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23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- 2021-11-24 08:55:55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11/25/2021 08:37:41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73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- 2021-10-29 11:18:07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10/30/2021 11:02:32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0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- 2021-10-25 11:04:16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10/26/2021 11:01:20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395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747C6-1F13-492D-B5EB-8C7A902ED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1194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D2171-D674-4BFC-B5B3-618300B1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Crespel &amp; Deiters Group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64735-EBE2-4058-BEDB-A707374D6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0271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67077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6456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5248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4116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2035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8823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392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8015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341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- 2021-10-18 13:42:20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10/19/2021 13:31:05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45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- 2021-10-12 14:31:27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@ibbenburener_spvg_08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10/13/2021 14:00:50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5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- 2021-10-08 13:10:17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13:01:56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67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- 2021-10-06 12:03:47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10/07/2021 11:36:19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0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crespeldeitersgroup - 2021-10-01 09:57:54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@SKYMINEMEDIA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10/02/2021 09:41:36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635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61FFA-9598-4A9C-8B2F-21138E669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7117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E1812-6653-4C2F-BA0F-C5BED92ED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Crespel &amp; Deiters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94C3E-C1F9-43B7-B4CF-6F07E1B79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0265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0446513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33202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586562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827778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81620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26608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108042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76416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8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0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56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#ausbildung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17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20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#loryma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28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38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07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#forstwirt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6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172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C851B-2322-4B3E-9118-8D96F49AD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57303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11E8D-8248-48A1-B842-E84577D3A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Crespel &amp; Deiters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5A65E-9363-4B8D-9D72-49DDC9CC5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97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1927573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142540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28038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62890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70553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222556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083594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17291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3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#ihknordwestfalen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68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67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#kreispokal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48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#landesbestenehrung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8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#mbhfirmenlauf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0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#mbhhassink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7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#merrychristmas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33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#monopoly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91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05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C1459-AFCE-487E-A902-E8C5631DD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26953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575FA-B7DA-4491-AF13-3D57F117F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Crespel &amp; Deiters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4076C-DC2C-4905-9515-7699D1194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132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187849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43956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3388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09477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987486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775809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582255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50314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1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#narele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0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#qualitätsmanagement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52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#schummelnverboten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2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3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#supportyourlocalteams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66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#teamdreihasen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88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#verantwortung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68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EAA36-8C66-4A60-B15B-0C53075CC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17742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1372</Words>
  <Application>Microsoft Office PowerPoint</Application>
  <PresentationFormat>On-screen Show (4:3)</PresentationFormat>
  <Paragraphs>657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Instagram Quartal</vt:lpstr>
      <vt:lpstr>Instagram Key Metrics Table | Crespel &amp; Deiters Group</vt:lpstr>
      <vt:lpstr>Instagram Key Metrics Table | Crespel &amp; Deiters Group</vt:lpstr>
      <vt:lpstr>Instagram Followers Total | Crespel &amp; Deiters Group</vt:lpstr>
      <vt:lpstr>Instagram Posts Table | Crespel &amp; Deiters Group - 1 of 10</vt:lpstr>
      <vt:lpstr>Instagram Posts Table | Crespel &amp; Deiters Group - 2 of 10</vt:lpstr>
      <vt:lpstr>Instagram Posts Table | Crespel &amp; Deiters Group - 3 of 10</vt:lpstr>
      <vt:lpstr>Instagram Posts Table | Crespel &amp; Deiters Group - 4 of 10</vt:lpstr>
      <vt:lpstr>Instagram Posts Table | Crespel &amp; Deiters Group - 5 of 10</vt:lpstr>
      <vt:lpstr>Instagram Posts Table | Crespel &amp; Deiters Group - 6 of 10</vt:lpstr>
      <vt:lpstr>Instagram Posts Table | Crespel &amp; Deiters Group - 7 of 10</vt:lpstr>
      <vt:lpstr>Instagram Posts Table | Crespel &amp; Deiters Group - 8 of 10</vt:lpstr>
      <vt:lpstr>Instagram Posts Table | Crespel &amp; Deiters Group - 9 of 10</vt:lpstr>
      <vt:lpstr>Instagram Posts Table | Crespel &amp; Deiters Group - 10 of 10</vt:lpstr>
      <vt:lpstr>Instagram Stories Key Metrics Table | Crespel &amp; Deiters Group</vt:lpstr>
      <vt:lpstr>Instagram Stories Table  | Crespel &amp; Deiters Group - 1 of 2</vt:lpstr>
      <vt:lpstr>Instagram Stories Table  | Crespel &amp; Deiters Group - 2 of 2</vt:lpstr>
      <vt:lpstr>Instagram Hashtag Detection | Crespel &amp; Deiters Group - 1 of 3</vt:lpstr>
      <vt:lpstr>Instagram Hashtag Detection | Crespel &amp; Deiters Group - 2 of 3</vt:lpstr>
      <vt:lpstr>Instagram Hashtag Detection | Crespel &amp; Deiters Group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Quartal</dc:title>
  <dc:creator>Frederik Peiniger</dc:creator>
  <cp:lastModifiedBy>Frederik Peiniger</cp:lastModifiedBy>
  <cp:revision>1</cp:revision>
  <dcterms:created xsi:type="dcterms:W3CDTF">2022-01-10T12:31:29Z</dcterms:created>
  <dcterms:modified xsi:type="dcterms:W3CDTF">2022-01-10T12:32:51Z</dcterms:modified>
</cp:coreProperties>
</file>