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285</c:v>
                </c:pt>
                <c:pt idx="1">
                  <c:v>285</c:v>
                </c:pt>
                <c:pt idx="2">
                  <c:v>285</c:v>
                </c:pt>
                <c:pt idx="3">
                  <c:v>285</c:v>
                </c:pt>
                <c:pt idx="4">
                  <c:v>286</c:v>
                </c:pt>
                <c:pt idx="5">
                  <c:v>285</c:v>
                </c:pt>
                <c:pt idx="6">
                  <c:v>285</c:v>
                </c:pt>
                <c:pt idx="7">
                  <c:v>285</c:v>
                </c:pt>
                <c:pt idx="8">
                  <c:v>285</c:v>
                </c:pt>
                <c:pt idx="9">
                  <c:v>286</c:v>
                </c:pt>
                <c:pt idx="10">
                  <c:v>286</c:v>
                </c:pt>
                <c:pt idx="11">
                  <c:v>286</c:v>
                </c:pt>
                <c:pt idx="12">
                  <c:v>286</c:v>
                </c:pt>
                <c:pt idx="13">
                  <c:v>286</c:v>
                </c:pt>
                <c:pt idx="14">
                  <c:v>286</c:v>
                </c:pt>
                <c:pt idx="15">
                  <c:v>287</c:v>
                </c:pt>
                <c:pt idx="16">
                  <c:v>287</c:v>
                </c:pt>
                <c:pt idx="17">
                  <c:v>288</c:v>
                </c:pt>
                <c:pt idx="18">
                  <c:v>288</c:v>
                </c:pt>
                <c:pt idx="19">
                  <c:v>288</c:v>
                </c:pt>
                <c:pt idx="20">
                  <c:v>288</c:v>
                </c:pt>
                <c:pt idx="21">
                  <c:v>288</c:v>
                </c:pt>
                <c:pt idx="22">
                  <c:v>289</c:v>
                </c:pt>
                <c:pt idx="23">
                  <c:v>290</c:v>
                </c:pt>
                <c:pt idx="24">
                  <c:v>290</c:v>
                </c:pt>
                <c:pt idx="25">
                  <c:v>290</c:v>
                </c:pt>
                <c:pt idx="26">
                  <c:v>291</c:v>
                </c:pt>
                <c:pt idx="27">
                  <c:v>292</c:v>
                </c:pt>
                <c:pt idx="28">
                  <c:v>292</c:v>
                </c:pt>
                <c:pt idx="29">
                  <c:v>292</c:v>
                </c:pt>
                <c:pt idx="30">
                  <c:v>293</c:v>
                </c:pt>
                <c:pt idx="31">
                  <c:v>294</c:v>
                </c:pt>
                <c:pt idx="32">
                  <c:v>295</c:v>
                </c:pt>
                <c:pt idx="33">
                  <c:v>295</c:v>
                </c:pt>
                <c:pt idx="34">
                  <c:v>294</c:v>
                </c:pt>
                <c:pt idx="35">
                  <c:v>295</c:v>
                </c:pt>
                <c:pt idx="36">
                  <c:v>295</c:v>
                </c:pt>
                <c:pt idx="37">
                  <c:v>295</c:v>
                </c:pt>
                <c:pt idx="38">
                  <c:v>295</c:v>
                </c:pt>
                <c:pt idx="39">
                  <c:v>295</c:v>
                </c:pt>
                <c:pt idx="40">
                  <c:v>296</c:v>
                </c:pt>
                <c:pt idx="41">
                  <c:v>296</c:v>
                </c:pt>
                <c:pt idx="42">
                  <c:v>296</c:v>
                </c:pt>
                <c:pt idx="43">
                  <c:v>297</c:v>
                </c:pt>
                <c:pt idx="44">
                  <c:v>297</c:v>
                </c:pt>
                <c:pt idx="45">
                  <c:v>297</c:v>
                </c:pt>
                <c:pt idx="46">
                  <c:v>297</c:v>
                </c:pt>
                <c:pt idx="47">
                  <c:v>299</c:v>
                </c:pt>
                <c:pt idx="48">
                  <c:v>299</c:v>
                </c:pt>
                <c:pt idx="49">
                  <c:v>299</c:v>
                </c:pt>
                <c:pt idx="50">
                  <c:v>299</c:v>
                </c:pt>
                <c:pt idx="51">
                  <c:v>299</c:v>
                </c:pt>
                <c:pt idx="52">
                  <c:v>299</c:v>
                </c:pt>
                <c:pt idx="53">
                  <c:v>299</c:v>
                </c:pt>
                <c:pt idx="54">
                  <c:v>299</c:v>
                </c:pt>
                <c:pt idx="55">
                  <c:v>299</c:v>
                </c:pt>
                <c:pt idx="56">
                  <c:v>299</c:v>
                </c:pt>
                <c:pt idx="57">
                  <c:v>299</c:v>
                </c:pt>
                <c:pt idx="58">
                  <c:v>299</c:v>
                </c:pt>
                <c:pt idx="59">
                  <c:v>299</c:v>
                </c:pt>
                <c:pt idx="60">
                  <c:v>299</c:v>
                </c:pt>
                <c:pt idx="61">
                  <c:v>299</c:v>
                </c:pt>
                <c:pt idx="62">
                  <c:v>301</c:v>
                </c:pt>
                <c:pt idx="63">
                  <c:v>301</c:v>
                </c:pt>
                <c:pt idx="64">
                  <c:v>301</c:v>
                </c:pt>
                <c:pt idx="65">
                  <c:v>301</c:v>
                </c:pt>
                <c:pt idx="66">
                  <c:v>301</c:v>
                </c:pt>
                <c:pt idx="67">
                  <c:v>302</c:v>
                </c:pt>
                <c:pt idx="68">
                  <c:v>303</c:v>
                </c:pt>
                <c:pt idx="69">
                  <c:v>304</c:v>
                </c:pt>
                <c:pt idx="70">
                  <c:v>304</c:v>
                </c:pt>
                <c:pt idx="71">
                  <c:v>304</c:v>
                </c:pt>
                <c:pt idx="72">
                  <c:v>304</c:v>
                </c:pt>
                <c:pt idx="73">
                  <c:v>304</c:v>
                </c:pt>
                <c:pt idx="74">
                  <c:v>305</c:v>
                </c:pt>
                <c:pt idx="75">
                  <c:v>305</c:v>
                </c:pt>
                <c:pt idx="76">
                  <c:v>305</c:v>
                </c:pt>
                <c:pt idx="77">
                  <c:v>307</c:v>
                </c:pt>
                <c:pt idx="78">
                  <c:v>308</c:v>
                </c:pt>
                <c:pt idx="79">
                  <c:v>309</c:v>
                </c:pt>
                <c:pt idx="80">
                  <c:v>310</c:v>
                </c:pt>
                <c:pt idx="81">
                  <c:v>311</c:v>
                </c:pt>
                <c:pt idx="82">
                  <c:v>313</c:v>
                </c:pt>
                <c:pt idx="83">
                  <c:v>312</c:v>
                </c:pt>
                <c:pt idx="84">
                  <c:v>312</c:v>
                </c:pt>
                <c:pt idx="85">
                  <c:v>312</c:v>
                </c:pt>
                <c:pt idx="86">
                  <c:v>312</c:v>
                </c:pt>
                <c:pt idx="87">
                  <c:v>312</c:v>
                </c:pt>
                <c:pt idx="88">
                  <c:v>312</c:v>
                </c:pt>
                <c:pt idx="89">
                  <c:v>313</c:v>
                </c:pt>
                <c:pt idx="90">
                  <c:v>314</c:v>
                </c:pt>
                <c:pt idx="91">
                  <c:v>314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56-444B-9FB9-F3F042AF9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75320"/>
        <c:axId val="422674664"/>
      </c:lineChart>
      <c:dateAx>
        <c:axId val="422675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74664"/>
        <c:crosses val="autoZero"/>
        <c:auto val="1"/>
        <c:lblOffset val="100"/>
        <c:baseTimeUnit val="days"/>
      </c:dateAx>
      <c:valAx>
        <c:axId val="42267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7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7</c:v>
                </c:pt>
                <c:pt idx="1">
                  <c:v>4</c:v>
                </c:pt>
                <c:pt idx="2">
                  <c:v>3</c:v>
                </c:pt>
                <c:pt idx="3">
                  <c:v>6</c:v>
                </c:pt>
                <c:pt idx="4">
                  <c:v>6</c:v>
                </c:pt>
                <c:pt idx="5">
                  <c:v>154</c:v>
                </c:pt>
                <c:pt idx="6">
                  <c:v>27</c:v>
                </c:pt>
                <c:pt idx="7">
                  <c:v>186</c:v>
                </c:pt>
                <c:pt idx="8">
                  <c:v>79</c:v>
                </c:pt>
                <c:pt idx="9">
                  <c:v>35</c:v>
                </c:pt>
                <c:pt idx="10">
                  <c:v>41</c:v>
                </c:pt>
                <c:pt idx="11">
                  <c:v>623</c:v>
                </c:pt>
                <c:pt idx="12">
                  <c:v>100</c:v>
                </c:pt>
                <c:pt idx="13">
                  <c:v>36</c:v>
                </c:pt>
                <c:pt idx="14">
                  <c:v>17</c:v>
                </c:pt>
                <c:pt idx="15">
                  <c:v>9</c:v>
                </c:pt>
                <c:pt idx="16">
                  <c:v>7</c:v>
                </c:pt>
                <c:pt idx="17">
                  <c:v>343</c:v>
                </c:pt>
                <c:pt idx="18">
                  <c:v>51</c:v>
                </c:pt>
                <c:pt idx="19">
                  <c:v>14</c:v>
                </c:pt>
                <c:pt idx="20">
                  <c:v>15</c:v>
                </c:pt>
                <c:pt idx="21">
                  <c:v>8</c:v>
                </c:pt>
                <c:pt idx="22">
                  <c:v>9</c:v>
                </c:pt>
                <c:pt idx="23">
                  <c:v>14</c:v>
                </c:pt>
                <c:pt idx="24">
                  <c:v>204</c:v>
                </c:pt>
                <c:pt idx="25">
                  <c:v>44</c:v>
                </c:pt>
                <c:pt idx="26">
                  <c:v>20</c:v>
                </c:pt>
                <c:pt idx="27">
                  <c:v>13</c:v>
                </c:pt>
                <c:pt idx="28">
                  <c:v>106</c:v>
                </c:pt>
                <c:pt idx="29">
                  <c:v>18</c:v>
                </c:pt>
                <c:pt idx="30">
                  <c:v>16</c:v>
                </c:pt>
                <c:pt idx="31">
                  <c:v>22</c:v>
                </c:pt>
                <c:pt idx="32">
                  <c:v>17</c:v>
                </c:pt>
                <c:pt idx="33">
                  <c:v>19</c:v>
                </c:pt>
                <c:pt idx="34">
                  <c:v>12</c:v>
                </c:pt>
                <c:pt idx="35">
                  <c:v>12</c:v>
                </c:pt>
                <c:pt idx="36">
                  <c:v>15</c:v>
                </c:pt>
                <c:pt idx="37">
                  <c:v>20</c:v>
                </c:pt>
                <c:pt idx="38">
                  <c:v>10</c:v>
                </c:pt>
                <c:pt idx="39">
                  <c:v>9</c:v>
                </c:pt>
                <c:pt idx="40">
                  <c:v>6</c:v>
                </c:pt>
                <c:pt idx="41">
                  <c:v>13</c:v>
                </c:pt>
                <c:pt idx="42">
                  <c:v>7</c:v>
                </c:pt>
                <c:pt idx="43">
                  <c:v>5</c:v>
                </c:pt>
                <c:pt idx="44">
                  <c:v>9</c:v>
                </c:pt>
                <c:pt idx="45">
                  <c:v>7</c:v>
                </c:pt>
                <c:pt idx="46">
                  <c:v>9</c:v>
                </c:pt>
                <c:pt idx="47">
                  <c:v>6</c:v>
                </c:pt>
                <c:pt idx="48">
                  <c:v>3</c:v>
                </c:pt>
                <c:pt idx="49">
                  <c:v>6</c:v>
                </c:pt>
                <c:pt idx="50">
                  <c:v>7</c:v>
                </c:pt>
                <c:pt idx="51">
                  <c:v>46</c:v>
                </c:pt>
                <c:pt idx="52">
                  <c:v>10</c:v>
                </c:pt>
                <c:pt idx="53">
                  <c:v>23</c:v>
                </c:pt>
                <c:pt idx="54">
                  <c:v>208</c:v>
                </c:pt>
                <c:pt idx="55">
                  <c:v>47</c:v>
                </c:pt>
                <c:pt idx="56">
                  <c:v>89</c:v>
                </c:pt>
                <c:pt idx="57">
                  <c:v>37</c:v>
                </c:pt>
                <c:pt idx="58">
                  <c:v>55</c:v>
                </c:pt>
                <c:pt idx="59">
                  <c:v>54</c:v>
                </c:pt>
                <c:pt idx="60">
                  <c:v>55</c:v>
                </c:pt>
                <c:pt idx="61">
                  <c:v>245</c:v>
                </c:pt>
                <c:pt idx="62">
                  <c:v>235</c:v>
                </c:pt>
                <c:pt idx="63">
                  <c:v>77</c:v>
                </c:pt>
                <c:pt idx="64">
                  <c:v>68</c:v>
                </c:pt>
                <c:pt idx="65">
                  <c:v>57</c:v>
                </c:pt>
                <c:pt idx="66">
                  <c:v>210</c:v>
                </c:pt>
                <c:pt idx="67">
                  <c:v>93</c:v>
                </c:pt>
                <c:pt idx="68">
                  <c:v>36</c:v>
                </c:pt>
                <c:pt idx="69">
                  <c:v>23</c:v>
                </c:pt>
                <c:pt idx="70">
                  <c:v>20</c:v>
                </c:pt>
                <c:pt idx="71">
                  <c:v>15</c:v>
                </c:pt>
                <c:pt idx="72">
                  <c:v>10</c:v>
                </c:pt>
                <c:pt idx="73">
                  <c:v>7</c:v>
                </c:pt>
                <c:pt idx="74">
                  <c:v>6</c:v>
                </c:pt>
                <c:pt idx="75">
                  <c:v>8</c:v>
                </c:pt>
                <c:pt idx="76">
                  <c:v>19</c:v>
                </c:pt>
                <c:pt idx="77">
                  <c:v>509</c:v>
                </c:pt>
                <c:pt idx="78">
                  <c:v>154</c:v>
                </c:pt>
                <c:pt idx="79">
                  <c:v>102</c:v>
                </c:pt>
                <c:pt idx="80">
                  <c:v>52</c:v>
                </c:pt>
                <c:pt idx="81">
                  <c:v>11</c:v>
                </c:pt>
                <c:pt idx="82">
                  <c:v>414</c:v>
                </c:pt>
                <c:pt idx="83">
                  <c:v>139</c:v>
                </c:pt>
                <c:pt idx="84">
                  <c:v>22</c:v>
                </c:pt>
                <c:pt idx="85">
                  <c:v>39</c:v>
                </c:pt>
                <c:pt idx="86">
                  <c:v>28</c:v>
                </c:pt>
                <c:pt idx="87">
                  <c:v>12</c:v>
                </c:pt>
                <c:pt idx="88">
                  <c:v>6</c:v>
                </c:pt>
                <c:pt idx="89">
                  <c:v>9</c:v>
                </c:pt>
                <c:pt idx="90">
                  <c:v>9</c:v>
                </c:pt>
                <c:pt idx="91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2A-4273-A8D1-33D59495C1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Crespel &amp; Deiters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Sheet1!$C$2:$C$93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1586</c:v>
                </c:pt>
                <c:pt idx="29">
                  <c:v>2835</c:v>
                </c:pt>
                <c:pt idx="30">
                  <c:v>3482</c:v>
                </c:pt>
                <c:pt idx="31">
                  <c:v>3538</c:v>
                </c:pt>
                <c:pt idx="32">
                  <c:v>3345</c:v>
                </c:pt>
                <c:pt idx="33">
                  <c:v>2912</c:v>
                </c:pt>
                <c:pt idx="34">
                  <c:v>3182</c:v>
                </c:pt>
                <c:pt idx="35">
                  <c:v>2726</c:v>
                </c:pt>
                <c:pt idx="36">
                  <c:v>2884</c:v>
                </c:pt>
                <c:pt idx="37">
                  <c:v>3294</c:v>
                </c:pt>
                <c:pt idx="38">
                  <c:v>2792</c:v>
                </c:pt>
                <c:pt idx="39">
                  <c:v>2552</c:v>
                </c:pt>
                <c:pt idx="40">
                  <c:v>2441</c:v>
                </c:pt>
                <c:pt idx="41">
                  <c:v>2427</c:v>
                </c:pt>
                <c:pt idx="42">
                  <c:v>33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1537</c:v>
                </c:pt>
                <c:pt idx="68">
                  <c:v>1528</c:v>
                </c:pt>
                <c:pt idx="69">
                  <c:v>1571</c:v>
                </c:pt>
                <c:pt idx="70">
                  <c:v>1556</c:v>
                </c:pt>
                <c:pt idx="71">
                  <c:v>1677</c:v>
                </c:pt>
                <c:pt idx="72">
                  <c:v>1682</c:v>
                </c:pt>
                <c:pt idx="73">
                  <c:v>1501</c:v>
                </c:pt>
                <c:pt idx="74">
                  <c:v>1584</c:v>
                </c:pt>
                <c:pt idx="75">
                  <c:v>1535</c:v>
                </c:pt>
                <c:pt idx="76">
                  <c:v>1485</c:v>
                </c:pt>
                <c:pt idx="77">
                  <c:v>1422</c:v>
                </c:pt>
                <c:pt idx="78">
                  <c:v>1294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22A-4273-A8D1-33D59495C1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Crespel &amp; Deiters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Sheet1!$D$2:$D$93</c:f>
              <c:numCache>
                <c:formatCode>General</c:formatCode>
                <c:ptCount val="92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  <c:pt idx="5">
                  <c:v>3</c:v>
                </c:pt>
                <c:pt idx="6">
                  <c:v>4</c:v>
                </c:pt>
                <c:pt idx="7">
                  <c:v>42</c:v>
                </c:pt>
                <c:pt idx="8">
                  <c:v>48</c:v>
                </c:pt>
                <c:pt idx="9">
                  <c:v>22</c:v>
                </c:pt>
                <c:pt idx="10">
                  <c:v>24</c:v>
                </c:pt>
                <c:pt idx="11">
                  <c:v>461</c:v>
                </c:pt>
                <c:pt idx="12">
                  <c:v>82</c:v>
                </c:pt>
                <c:pt idx="13">
                  <c:v>26</c:v>
                </c:pt>
                <c:pt idx="14">
                  <c:v>11</c:v>
                </c:pt>
                <c:pt idx="15">
                  <c:v>5</c:v>
                </c:pt>
                <c:pt idx="16">
                  <c:v>4</c:v>
                </c:pt>
                <c:pt idx="17">
                  <c:v>147</c:v>
                </c:pt>
                <c:pt idx="18">
                  <c:v>29</c:v>
                </c:pt>
                <c:pt idx="19">
                  <c:v>10</c:v>
                </c:pt>
                <c:pt idx="20">
                  <c:v>4</c:v>
                </c:pt>
                <c:pt idx="21">
                  <c:v>7</c:v>
                </c:pt>
                <c:pt idx="22">
                  <c:v>5</c:v>
                </c:pt>
                <c:pt idx="23">
                  <c:v>5</c:v>
                </c:pt>
                <c:pt idx="24">
                  <c:v>71</c:v>
                </c:pt>
                <c:pt idx="25">
                  <c:v>21</c:v>
                </c:pt>
                <c:pt idx="26">
                  <c:v>14</c:v>
                </c:pt>
                <c:pt idx="27">
                  <c:v>9</c:v>
                </c:pt>
                <c:pt idx="28">
                  <c:v>14</c:v>
                </c:pt>
                <c:pt idx="29">
                  <c:v>5</c:v>
                </c:pt>
                <c:pt idx="30">
                  <c:v>5</c:v>
                </c:pt>
                <c:pt idx="31">
                  <c:v>6</c:v>
                </c:pt>
                <c:pt idx="32">
                  <c:v>9</c:v>
                </c:pt>
                <c:pt idx="33">
                  <c:v>8</c:v>
                </c:pt>
                <c:pt idx="34">
                  <c:v>7</c:v>
                </c:pt>
                <c:pt idx="35">
                  <c:v>6</c:v>
                </c:pt>
                <c:pt idx="36">
                  <c:v>8</c:v>
                </c:pt>
                <c:pt idx="37">
                  <c:v>13</c:v>
                </c:pt>
                <c:pt idx="38">
                  <c:v>4</c:v>
                </c:pt>
                <c:pt idx="39">
                  <c:v>4</c:v>
                </c:pt>
                <c:pt idx="40">
                  <c:v>3</c:v>
                </c:pt>
                <c:pt idx="41">
                  <c:v>7</c:v>
                </c:pt>
                <c:pt idx="42">
                  <c:v>6</c:v>
                </c:pt>
                <c:pt idx="43">
                  <c:v>2</c:v>
                </c:pt>
                <c:pt idx="44">
                  <c:v>8</c:v>
                </c:pt>
                <c:pt idx="45">
                  <c:v>4</c:v>
                </c:pt>
                <c:pt idx="46">
                  <c:v>7</c:v>
                </c:pt>
                <c:pt idx="47">
                  <c:v>3</c:v>
                </c:pt>
                <c:pt idx="48">
                  <c:v>3</c:v>
                </c:pt>
                <c:pt idx="49">
                  <c:v>4</c:v>
                </c:pt>
                <c:pt idx="50">
                  <c:v>6</c:v>
                </c:pt>
                <c:pt idx="51">
                  <c:v>44</c:v>
                </c:pt>
                <c:pt idx="52">
                  <c:v>8</c:v>
                </c:pt>
                <c:pt idx="53">
                  <c:v>9</c:v>
                </c:pt>
                <c:pt idx="54">
                  <c:v>42</c:v>
                </c:pt>
                <c:pt idx="55">
                  <c:v>23</c:v>
                </c:pt>
                <c:pt idx="56">
                  <c:v>81</c:v>
                </c:pt>
                <c:pt idx="57">
                  <c:v>31</c:v>
                </c:pt>
                <c:pt idx="58">
                  <c:v>53</c:v>
                </c:pt>
                <c:pt idx="59">
                  <c:v>49</c:v>
                </c:pt>
                <c:pt idx="60">
                  <c:v>51</c:v>
                </c:pt>
                <c:pt idx="61">
                  <c:v>242</c:v>
                </c:pt>
                <c:pt idx="62">
                  <c:v>233</c:v>
                </c:pt>
                <c:pt idx="63">
                  <c:v>75</c:v>
                </c:pt>
                <c:pt idx="64">
                  <c:v>66</c:v>
                </c:pt>
                <c:pt idx="65">
                  <c:v>55</c:v>
                </c:pt>
                <c:pt idx="66">
                  <c:v>120</c:v>
                </c:pt>
                <c:pt idx="67">
                  <c:v>69</c:v>
                </c:pt>
                <c:pt idx="68">
                  <c:v>31</c:v>
                </c:pt>
                <c:pt idx="69">
                  <c:v>16</c:v>
                </c:pt>
                <c:pt idx="70">
                  <c:v>16</c:v>
                </c:pt>
                <c:pt idx="71">
                  <c:v>12</c:v>
                </c:pt>
                <c:pt idx="72">
                  <c:v>5</c:v>
                </c:pt>
                <c:pt idx="73">
                  <c:v>5</c:v>
                </c:pt>
                <c:pt idx="74">
                  <c:v>4</c:v>
                </c:pt>
                <c:pt idx="75">
                  <c:v>6</c:v>
                </c:pt>
                <c:pt idx="76">
                  <c:v>10</c:v>
                </c:pt>
                <c:pt idx="77">
                  <c:v>344</c:v>
                </c:pt>
                <c:pt idx="78">
                  <c:v>123</c:v>
                </c:pt>
                <c:pt idx="79">
                  <c:v>85</c:v>
                </c:pt>
                <c:pt idx="80">
                  <c:v>44</c:v>
                </c:pt>
                <c:pt idx="81">
                  <c:v>9</c:v>
                </c:pt>
                <c:pt idx="82">
                  <c:v>216</c:v>
                </c:pt>
                <c:pt idx="83">
                  <c:v>114</c:v>
                </c:pt>
                <c:pt idx="84">
                  <c:v>15</c:v>
                </c:pt>
                <c:pt idx="85">
                  <c:v>38</c:v>
                </c:pt>
                <c:pt idx="86">
                  <c:v>20</c:v>
                </c:pt>
                <c:pt idx="87">
                  <c:v>6</c:v>
                </c:pt>
                <c:pt idx="88">
                  <c:v>4</c:v>
                </c:pt>
                <c:pt idx="89">
                  <c:v>7</c:v>
                </c:pt>
                <c:pt idx="90">
                  <c:v>7</c:v>
                </c:pt>
                <c:pt idx="91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22A-4273-A8D1-33D59495C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064392"/>
        <c:axId val="505066032"/>
      </c:lineChart>
      <c:dateAx>
        <c:axId val="505064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066032"/>
        <c:crosses val="autoZero"/>
        <c:auto val="1"/>
        <c:lblOffset val="100"/>
        <c:baseTimeUnit val="days"/>
      </c:dateAx>
      <c:valAx>
        <c:axId val="50506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06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4.5454545454545503</c:v>
                </c:pt>
                <c:pt idx="6">
                  <c:v>0</c:v>
                </c:pt>
                <c:pt idx="7">
                  <c:v>7.3684210526315796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5.5944055944055897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10.452961672473901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3.4482758620689702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9.6219931271477694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9.6989966555183909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2.32558139534884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8.1967213114754092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14.4694533762058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63-4EC6-A13C-33447BE069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082432"/>
        <c:axId val="505075216"/>
      </c:lineChart>
      <c:dateAx>
        <c:axId val="505082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075216"/>
        <c:crosses val="autoZero"/>
        <c:auto val="1"/>
        <c:lblOffset val="100"/>
        <c:baseTimeUnit val="days"/>
      </c:dateAx>
      <c:valAx>
        <c:axId val="50507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08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17</c:v>
                </c:pt>
                <c:pt idx="6">
                  <c:v>2</c:v>
                </c:pt>
                <c:pt idx="7">
                  <c:v>17</c:v>
                </c:pt>
                <c:pt idx="8">
                  <c:v>5</c:v>
                </c:pt>
                <c:pt idx="9">
                  <c:v>1</c:v>
                </c:pt>
                <c:pt idx="10">
                  <c:v>0</c:v>
                </c:pt>
                <c:pt idx="11">
                  <c:v>53</c:v>
                </c:pt>
                <c:pt idx="12">
                  <c:v>10</c:v>
                </c:pt>
                <c:pt idx="13">
                  <c:v>3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62</c:v>
                </c:pt>
                <c:pt idx="18">
                  <c:v>5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21</c:v>
                </c:pt>
                <c:pt idx="25">
                  <c:v>3</c:v>
                </c:pt>
                <c:pt idx="26">
                  <c:v>0</c:v>
                </c:pt>
                <c:pt idx="27">
                  <c:v>2</c:v>
                </c:pt>
                <c:pt idx="28">
                  <c:v>80</c:v>
                </c:pt>
                <c:pt idx="29">
                  <c:v>126</c:v>
                </c:pt>
                <c:pt idx="30">
                  <c:v>130</c:v>
                </c:pt>
                <c:pt idx="31">
                  <c:v>133</c:v>
                </c:pt>
                <c:pt idx="32">
                  <c:v>135</c:v>
                </c:pt>
                <c:pt idx="33">
                  <c:v>89</c:v>
                </c:pt>
                <c:pt idx="34">
                  <c:v>89</c:v>
                </c:pt>
                <c:pt idx="35">
                  <c:v>94</c:v>
                </c:pt>
                <c:pt idx="36">
                  <c:v>63</c:v>
                </c:pt>
                <c:pt idx="37">
                  <c:v>92</c:v>
                </c:pt>
                <c:pt idx="38">
                  <c:v>83</c:v>
                </c:pt>
                <c:pt idx="39">
                  <c:v>63</c:v>
                </c:pt>
                <c:pt idx="40">
                  <c:v>71</c:v>
                </c:pt>
                <c:pt idx="41">
                  <c:v>66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1</c:v>
                </c:pt>
                <c:pt idx="52">
                  <c:v>0</c:v>
                </c:pt>
                <c:pt idx="53">
                  <c:v>4</c:v>
                </c:pt>
                <c:pt idx="54">
                  <c:v>31</c:v>
                </c:pt>
                <c:pt idx="55">
                  <c:v>3</c:v>
                </c:pt>
                <c:pt idx="56">
                  <c:v>12</c:v>
                </c:pt>
                <c:pt idx="57">
                  <c:v>2</c:v>
                </c:pt>
                <c:pt idx="58">
                  <c:v>7</c:v>
                </c:pt>
                <c:pt idx="59">
                  <c:v>0</c:v>
                </c:pt>
                <c:pt idx="60">
                  <c:v>1</c:v>
                </c:pt>
                <c:pt idx="61">
                  <c:v>12</c:v>
                </c:pt>
                <c:pt idx="62">
                  <c:v>18</c:v>
                </c:pt>
                <c:pt idx="63">
                  <c:v>2</c:v>
                </c:pt>
                <c:pt idx="64">
                  <c:v>0</c:v>
                </c:pt>
                <c:pt idx="65">
                  <c:v>0</c:v>
                </c:pt>
                <c:pt idx="66">
                  <c:v>9</c:v>
                </c:pt>
                <c:pt idx="67">
                  <c:v>42</c:v>
                </c:pt>
                <c:pt idx="68">
                  <c:v>42</c:v>
                </c:pt>
                <c:pt idx="69">
                  <c:v>43</c:v>
                </c:pt>
                <c:pt idx="70">
                  <c:v>34</c:v>
                </c:pt>
                <c:pt idx="71">
                  <c:v>34</c:v>
                </c:pt>
                <c:pt idx="72">
                  <c:v>41</c:v>
                </c:pt>
                <c:pt idx="73">
                  <c:v>24</c:v>
                </c:pt>
                <c:pt idx="74">
                  <c:v>27</c:v>
                </c:pt>
                <c:pt idx="75">
                  <c:v>29</c:v>
                </c:pt>
                <c:pt idx="76">
                  <c:v>42</c:v>
                </c:pt>
                <c:pt idx="77">
                  <c:v>74</c:v>
                </c:pt>
                <c:pt idx="78">
                  <c:v>39</c:v>
                </c:pt>
                <c:pt idx="79">
                  <c:v>19</c:v>
                </c:pt>
                <c:pt idx="80">
                  <c:v>2</c:v>
                </c:pt>
                <c:pt idx="81">
                  <c:v>1</c:v>
                </c:pt>
                <c:pt idx="82">
                  <c:v>55</c:v>
                </c:pt>
                <c:pt idx="83">
                  <c:v>8</c:v>
                </c:pt>
                <c:pt idx="84">
                  <c:v>4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11-40E5-8039-AA8A0B967E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075544"/>
        <c:axId val="505074232"/>
      </c:lineChart>
      <c:dateAx>
        <c:axId val="505075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074232"/>
        <c:crosses val="autoZero"/>
        <c:auto val="1"/>
        <c:lblOffset val="100"/>
        <c:baseTimeUnit val="days"/>
      </c:dateAx>
      <c:valAx>
        <c:axId val="50507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07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44470</c:v>
                </c:pt>
                <c:pt idx="1">
                  <c:v>44471</c:v>
                </c:pt>
                <c:pt idx="2">
                  <c:v>44472</c:v>
                </c:pt>
                <c:pt idx="3">
                  <c:v>44473</c:v>
                </c:pt>
                <c:pt idx="4">
                  <c:v>44474</c:v>
                </c:pt>
                <c:pt idx="5">
                  <c:v>44475</c:v>
                </c:pt>
                <c:pt idx="6">
                  <c:v>44476</c:v>
                </c:pt>
                <c:pt idx="7">
                  <c:v>44477</c:v>
                </c:pt>
                <c:pt idx="8">
                  <c:v>44478</c:v>
                </c:pt>
                <c:pt idx="9">
                  <c:v>44479</c:v>
                </c:pt>
                <c:pt idx="10">
                  <c:v>44480</c:v>
                </c:pt>
                <c:pt idx="11">
                  <c:v>44481</c:v>
                </c:pt>
                <c:pt idx="12">
                  <c:v>44482</c:v>
                </c:pt>
                <c:pt idx="13">
                  <c:v>44483</c:v>
                </c:pt>
                <c:pt idx="14">
                  <c:v>44484</c:v>
                </c:pt>
                <c:pt idx="15">
                  <c:v>44485</c:v>
                </c:pt>
                <c:pt idx="16">
                  <c:v>44486</c:v>
                </c:pt>
                <c:pt idx="17">
                  <c:v>44487</c:v>
                </c:pt>
                <c:pt idx="18">
                  <c:v>44488</c:v>
                </c:pt>
                <c:pt idx="19">
                  <c:v>44489</c:v>
                </c:pt>
                <c:pt idx="20">
                  <c:v>44490</c:v>
                </c:pt>
                <c:pt idx="21">
                  <c:v>44491</c:v>
                </c:pt>
                <c:pt idx="22">
                  <c:v>44492</c:v>
                </c:pt>
                <c:pt idx="23">
                  <c:v>44493</c:v>
                </c:pt>
                <c:pt idx="24">
                  <c:v>44494</c:v>
                </c:pt>
                <c:pt idx="25">
                  <c:v>44495</c:v>
                </c:pt>
                <c:pt idx="26">
                  <c:v>44496</c:v>
                </c:pt>
                <c:pt idx="27">
                  <c:v>44497</c:v>
                </c:pt>
                <c:pt idx="28">
                  <c:v>44498</c:v>
                </c:pt>
                <c:pt idx="29">
                  <c:v>44499</c:v>
                </c:pt>
                <c:pt idx="30">
                  <c:v>44500</c:v>
                </c:pt>
                <c:pt idx="31">
                  <c:v>44501</c:v>
                </c:pt>
                <c:pt idx="32">
                  <c:v>44502</c:v>
                </c:pt>
                <c:pt idx="33">
                  <c:v>44503</c:v>
                </c:pt>
                <c:pt idx="34">
                  <c:v>44504</c:v>
                </c:pt>
                <c:pt idx="35">
                  <c:v>44505</c:v>
                </c:pt>
                <c:pt idx="36">
                  <c:v>44506</c:v>
                </c:pt>
                <c:pt idx="37">
                  <c:v>44507</c:v>
                </c:pt>
                <c:pt idx="38">
                  <c:v>44508</c:v>
                </c:pt>
                <c:pt idx="39">
                  <c:v>44509</c:v>
                </c:pt>
                <c:pt idx="40">
                  <c:v>44510</c:v>
                </c:pt>
                <c:pt idx="41">
                  <c:v>44511</c:v>
                </c:pt>
                <c:pt idx="42">
                  <c:v>44512</c:v>
                </c:pt>
                <c:pt idx="43">
                  <c:v>44513</c:v>
                </c:pt>
                <c:pt idx="44">
                  <c:v>44514</c:v>
                </c:pt>
                <c:pt idx="45">
                  <c:v>44515</c:v>
                </c:pt>
                <c:pt idx="46">
                  <c:v>44516</c:v>
                </c:pt>
                <c:pt idx="47">
                  <c:v>44517</c:v>
                </c:pt>
                <c:pt idx="48">
                  <c:v>44518</c:v>
                </c:pt>
                <c:pt idx="49">
                  <c:v>44519</c:v>
                </c:pt>
                <c:pt idx="50">
                  <c:v>44520</c:v>
                </c:pt>
                <c:pt idx="51">
                  <c:v>44521</c:v>
                </c:pt>
                <c:pt idx="52">
                  <c:v>44522</c:v>
                </c:pt>
                <c:pt idx="53">
                  <c:v>44523</c:v>
                </c:pt>
                <c:pt idx="54">
                  <c:v>44524</c:v>
                </c:pt>
                <c:pt idx="55">
                  <c:v>44525</c:v>
                </c:pt>
                <c:pt idx="56">
                  <c:v>44526</c:v>
                </c:pt>
                <c:pt idx="57">
                  <c:v>44527</c:v>
                </c:pt>
                <c:pt idx="58">
                  <c:v>44528</c:v>
                </c:pt>
                <c:pt idx="59">
                  <c:v>44529</c:v>
                </c:pt>
                <c:pt idx="60">
                  <c:v>44530</c:v>
                </c:pt>
                <c:pt idx="61">
                  <c:v>44531</c:v>
                </c:pt>
                <c:pt idx="62">
                  <c:v>44532</c:v>
                </c:pt>
                <c:pt idx="63">
                  <c:v>44533</c:v>
                </c:pt>
                <c:pt idx="64">
                  <c:v>44534</c:v>
                </c:pt>
                <c:pt idx="65">
                  <c:v>44535</c:v>
                </c:pt>
                <c:pt idx="66">
                  <c:v>44536</c:v>
                </c:pt>
                <c:pt idx="67">
                  <c:v>44537</c:v>
                </c:pt>
                <c:pt idx="68">
                  <c:v>44538</c:v>
                </c:pt>
                <c:pt idx="69">
                  <c:v>44539</c:v>
                </c:pt>
                <c:pt idx="70">
                  <c:v>44540</c:v>
                </c:pt>
                <c:pt idx="71">
                  <c:v>44541</c:v>
                </c:pt>
                <c:pt idx="72">
                  <c:v>44542</c:v>
                </c:pt>
                <c:pt idx="73">
                  <c:v>44543</c:v>
                </c:pt>
                <c:pt idx="74">
                  <c:v>44544</c:v>
                </c:pt>
                <c:pt idx="75">
                  <c:v>44545</c:v>
                </c:pt>
                <c:pt idx="76">
                  <c:v>44546</c:v>
                </c:pt>
                <c:pt idx="77">
                  <c:v>44547</c:v>
                </c:pt>
                <c:pt idx="78">
                  <c:v>44548</c:v>
                </c:pt>
                <c:pt idx="79">
                  <c:v>44549</c:v>
                </c:pt>
                <c:pt idx="80">
                  <c:v>44550</c:v>
                </c:pt>
                <c:pt idx="81">
                  <c:v>44551</c:v>
                </c:pt>
                <c:pt idx="82">
                  <c:v>44552</c:v>
                </c:pt>
                <c:pt idx="83">
                  <c:v>44553</c:v>
                </c:pt>
                <c:pt idx="84">
                  <c:v>44554</c:v>
                </c:pt>
                <c:pt idx="85">
                  <c:v>44555</c:v>
                </c:pt>
                <c:pt idx="86">
                  <c:v>44556</c:v>
                </c:pt>
                <c:pt idx="87">
                  <c:v>44557</c:v>
                </c:pt>
                <c:pt idx="88">
                  <c:v>44558</c:v>
                </c:pt>
                <c:pt idx="89">
                  <c:v>44559</c:v>
                </c:pt>
                <c:pt idx="90">
                  <c:v>44560</c:v>
                </c:pt>
                <c:pt idx="91">
                  <c:v>44561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8</c:v>
                </c:pt>
                <c:pt idx="11">
                  <c:v>14</c:v>
                </c:pt>
                <c:pt idx="12">
                  <c:v>3</c:v>
                </c:pt>
                <c:pt idx="13">
                  <c:v>5</c:v>
                </c:pt>
                <c:pt idx="14">
                  <c:v>0</c:v>
                </c:pt>
                <c:pt idx="15">
                  <c:v>2</c:v>
                </c:pt>
                <c:pt idx="16">
                  <c:v>5</c:v>
                </c:pt>
                <c:pt idx="17">
                  <c:v>6</c:v>
                </c:pt>
                <c:pt idx="18">
                  <c:v>2</c:v>
                </c:pt>
                <c:pt idx="19">
                  <c:v>4</c:v>
                </c:pt>
                <c:pt idx="20">
                  <c:v>4</c:v>
                </c:pt>
                <c:pt idx="21">
                  <c:v>3</c:v>
                </c:pt>
                <c:pt idx="22">
                  <c:v>3</c:v>
                </c:pt>
                <c:pt idx="23">
                  <c:v>5</c:v>
                </c:pt>
                <c:pt idx="24">
                  <c:v>3</c:v>
                </c:pt>
                <c:pt idx="25">
                  <c:v>9</c:v>
                </c:pt>
                <c:pt idx="26">
                  <c:v>4</c:v>
                </c:pt>
                <c:pt idx="27">
                  <c:v>5</c:v>
                </c:pt>
                <c:pt idx="28">
                  <c:v>6</c:v>
                </c:pt>
                <c:pt idx="29">
                  <c:v>5</c:v>
                </c:pt>
                <c:pt idx="30">
                  <c:v>6</c:v>
                </c:pt>
                <c:pt idx="31">
                  <c:v>5</c:v>
                </c:pt>
                <c:pt idx="32">
                  <c:v>13</c:v>
                </c:pt>
                <c:pt idx="33">
                  <c:v>18</c:v>
                </c:pt>
                <c:pt idx="34">
                  <c:v>8</c:v>
                </c:pt>
                <c:pt idx="35">
                  <c:v>5</c:v>
                </c:pt>
                <c:pt idx="36">
                  <c:v>11</c:v>
                </c:pt>
                <c:pt idx="37">
                  <c:v>7</c:v>
                </c:pt>
                <c:pt idx="38">
                  <c:v>4</c:v>
                </c:pt>
                <c:pt idx="39">
                  <c:v>5</c:v>
                </c:pt>
                <c:pt idx="40">
                  <c:v>4</c:v>
                </c:pt>
                <c:pt idx="41">
                  <c:v>6</c:v>
                </c:pt>
                <c:pt idx="42">
                  <c:v>3</c:v>
                </c:pt>
                <c:pt idx="43">
                  <c:v>2</c:v>
                </c:pt>
                <c:pt idx="44">
                  <c:v>1</c:v>
                </c:pt>
                <c:pt idx="45">
                  <c:v>7</c:v>
                </c:pt>
                <c:pt idx="46">
                  <c:v>4</c:v>
                </c:pt>
                <c:pt idx="47">
                  <c:v>6</c:v>
                </c:pt>
                <c:pt idx="48">
                  <c:v>2</c:v>
                </c:pt>
                <c:pt idx="49">
                  <c:v>2</c:v>
                </c:pt>
                <c:pt idx="50">
                  <c:v>3</c:v>
                </c:pt>
                <c:pt idx="51">
                  <c:v>4</c:v>
                </c:pt>
                <c:pt idx="52">
                  <c:v>1</c:v>
                </c:pt>
                <c:pt idx="53">
                  <c:v>2</c:v>
                </c:pt>
                <c:pt idx="54">
                  <c:v>1</c:v>
                </c:pt>
                <c:pt idx="55">
                  <c:v>12</c:v>
                </c:pt>
                <c:pt idx="56">
                  <c:v>2</c:v>
                </c:pt>
                <c:pt idx="57">
                  <c:v>3</c:v>
                </c:pt>
                <c:pt idx="58">
                  <c:v>8</c:v>
                </c:pt>
                <c:pt idx="59">
                  <c:v>3</c:v>
                </c:pt>
                <c:pt idx="60">
                  <c:v>4</c:v>
                </c:pt>
                <c:pt idx="61">
                  <c:v>6</c:v>
                </c:pt>
                <c:pt idx="62">
                  <c:v>4</c:v>
                </c:pt>
                <c:pt idx="63">
                  <c:v>4</c:v>
                </c:pt>
                <c:pt idx="64">
                  <c:v>4</c:v>
                </c:pt>
                <c:pt idx="65">
                  <c:v>6</c:v>
                </c:pt>
                <c:pt idx="66">
                  <c:v>6</c:v>
                </c:pt>
                <c:pt idx="67">
                  <c:v>7</c:v>
                </c:pt>
                <c:pt idx="68">
                  <c:v>4</c:v>
                </c:pt>
                <c:pt idx="69">
                  <c:v>3</c:v>
                </c:pt>
                <c:pt idx="70">
                  <c:v>1</c:v>
                </c:pt>
                <c:pt idx="71">
                  <c:v>5</c:v>
                </c:pt>
                <c:pt idx="72">
                  <c:v>7</c:v>
                </c:pt>
                <c:pt idx="73">
                  <c:v>2</c:v>
                </c:pt>
                <c:pt idx="74">
                  <c:v>5</c:v>
                </c:pt>
                <c:pt idx="75">
                  <c:v>1</c:v>
                </c:pt>
                <c:pt idx="76">
                  <c:v>8</c:v>
                </c:pt>
                <c:pt idx="77">
                  <c:v>8</c:v>
                </c:pt>
                <c:pt idx="78">
                  <c:v>7</c:v>
                </c:pt>
                <c:pt idx="79">
                  <c:v>7</c:v>
                </c:pt>
                <c:pt idx="80">
                  <c:v>3</c:v>
                </c:pt>
                <c:pt idx="81">
                  <c:v>0</c:v>
                </c:pt>
                <c:pt idx="82">
                  <c:v>8</c:v>
                </c:pt>
                <c:pt idx="83">
                  <c:v>4</c:v>
                </c:pt>
                <c:pt idx="84">
                  <c:v>6</c:v>
                </c:pt>
                <c:pt idx="85">
                  <c:v>0</c:v>
                </c:pt>
                <c:pt idx="86">
                  <c:v>5</c:v>
                </c:pt>
                <c:pt idx="87">
                  <c:v>6</c:v>
                </c:pt>
                <c:pt idx="88">
                  <c:v>0</c:v>
                </c:pt>
                <c:pt idx="89">
                  <c:v>2</c:v>
                </c:pt>
                <c:pt idx="90">
                  <c:v>3</c:v>
                </c:pt>
                <c:pt idx="9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A7-4953-BEF6-2B5EDBE24F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5075872"/>
        <c:axId val="505083416"/>
      </c:lineChart>
      <c:dateAx>
        <c:axId val="505075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083416"/>
        <c:crosses val="autoZero"/>
        <c:auto val="1"/>
        <c:lblOffset val="100"/>
        <c:baseTimeUnit val="days"/>
      </c:dateAx>
      <c:valAx>
        <c:axId val="505083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507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F7715-0B62-44BD-B2FA-E0DABE21E0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BF8940-B519-4756-B07B-CE3F96C87D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3566245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502F7-8115-4BC2-AD42-269AA662E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440F8E-2763-4B43-87E1-1A068A553F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0200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448839090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1041534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003984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46262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76896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7493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72629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3163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1546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1958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3381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7660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3658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572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98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81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E2A720-8FCC-48A9-B0F8-A3728646C1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563026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2B2B2-53F9-4F91-B1F3-E7A2EEC96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Crespel &amp; Deiters Group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589E14-7055-4FC2-8EB6-FEAF30A0B9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6711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4274786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7128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39544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6835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6721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80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47905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8505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9253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77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8804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96209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0549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6908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12817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5581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2318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16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271.69565217391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697.36956521739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927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B42E1-E992-42CC-978C-3D9817147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78908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2CBFE-9282-4618-86B1-2FE0C5905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DB0C6F-3AC2-4BFA-ABCD-97DE2F3151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9871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32F60-1D56-4354-B4A0-BFAF993B31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F757D6-E555-4122-8B4F-2B2CB7E45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705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636D0-3105-4C60-B2E1-D2EB4C857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4F0CC2-D0C7-44B2-9BDA-FC75E7E8EC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387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721157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235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3204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3181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498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131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0196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3415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2359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3833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219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481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8873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495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0991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7307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5933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933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4421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37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- 2021-12-22 10:34:26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Winter Wonderland in der Groner Allee❄️💫
Wir wünschen euch und euren Familien schöne Weihnachten🎅 sowie einen guten und vor allem gesunden Rutsch in das Jahr 2022! 💝
#crespeldeitersgroup #merrychristmas #winterholidays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01/10/2022 07:44:57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7949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D76B7-D3B8-45B4-933D-4462D8DBF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221563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3A95B-93F6-48E8-8321-D846546B1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06B335-3EBD-46E7-90BF-F3F08438D0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849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547806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3496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8235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1660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7798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372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5468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250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3559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2775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2101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244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1089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4215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2110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634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1612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856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82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06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- 2021-12-17 08:57:01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Groner Allee statt Schlossallee. Wir ziehen über Los!💸🎛
Vorbei an den Dörenther Klippen, dem Kino und zahlreichen Ibbenbürenern Unternehmen wartet am Ende des Spielfelds ein heiß begehrter – und teurer – Straßenzug👀 Was früher die Schlossallee war, ist heute die Groner Allee mit unserer Weizenstärkefabrik. Wir sind Teil der neuen Monopoly Ibbenbüren Edition🥳
Noch kein Weihnachtsgeschenk?🎅 Ab heute findet ihr den Spieleklassiker für 44,95 Euro im Ibbenbürener Einzelhandel. 
Wir wünschen viel Spaß! #schummelnverboten 🤓
#crespeldeitersgroup #monopoly #ibbenbüren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01/10/2022 07:44:57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223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BB9EA-54FB-48BE-9392-4A12C5FD0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081634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E598A-E973-46E9-B3CF-770A7D189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F5CF75-E641-49D3-AA07-CC80AF9D32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981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102695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0464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8993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823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0948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81206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76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0470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586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0414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2948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8736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3742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4074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3510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7269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4085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311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259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38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- 2021-12-06 15:22:34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Verstärkung für unseren Standort Zwingenberg gesucht🚨🙋‍♂️
Du bist ein echter Teamplayer und verfügst über ausgeprägte Kommunikationsfähigkeiten?☎️ Dann freuen wir uns auf deine Bewerbung📩
Mehr Informationen:  bit.ly/3lH1mR3
#crespeldeitersgroup #loryma #zwingenberg #job #customerservice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01/05/2022 13:44:26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2.9873 %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29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61B89-A022-47AF-BA7A-7CB3396A6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872728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B7AAA-1894-40DD-89D1-9C765716D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C7CAA6-C509-4D47-A8B0-AE2DB7EF18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4007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172880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9399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045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6523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687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290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17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4798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933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9595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2734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0053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2615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8294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1704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391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947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7632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8005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67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- 2021-11-24 08:50:18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Landesbester Azubi🚀🥳
Johannes wurde für seine großartige Ausbildungsleistung bei der Landesbestenehrung der IHK NRW in Gelsenkirchen ausgezeichnet🥇Er ist landesbester Azubi im Bereich Fachkraft für Lebensmitteltechnik und wird uns auch zukünftig mit seinem Wissen in der Produktion unterstützen!🌾
Herzlichen Glückwunsch, eine super Leistung! 💃
#crespeldeitersgroup #ihknordwestfalen #ausbildung #landesbestenehrung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998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4001D-59AF-41F3-9786-8EA1373A4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104252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0102A-9C91-46F3-8696-05209945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863818-BDAE-48F4-A66C-416B893D9F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0998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97663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3990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7093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350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4430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083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711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9595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3006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571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3766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7575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6417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3641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2549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004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697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510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134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47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- 2021-10-29 11:12:25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Zwingenberg📍
Für unseren Standort im hessischen Zwingenberg suchen wir schnellstmöglich Verstärkung🧐
Unser Qualitätsmanagement-Team freut sich auf dich! 🙆‍♀️🙋‍♂️
Weitere Informationen: bit.ly/31hwOy1
#crespeldeitersgroup #loryma #job #qualitätsmanagement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4.9169 %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033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45901-337A-4FFE-96C9-E596F841A5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912273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8B9D6-5BC8-4B88-810A-C05B74622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D2DCD0-5B40-4341-BAB4-80826C624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7419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574550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7454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999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821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708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642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4983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2453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6517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0660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0711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527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1954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1181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822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1635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895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085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0698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32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- 2021-10-25 10:52:15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Finale⚽🤓
Am Wochenende zog es viele junge Fußballer/innen nach Lienen zum Kreispokal-Finale👩‍👩‍👧‍👦
Wir haben den Jungs der A-Jugend der Ibbenbürener Spielvereinigung 08 e.V.  als Sponsoringpartner die Daumen gedrückt. Für einen Sieg hat es nicht gereicht, denn ausgerechnet unser Azubi Jannis schoss die Arminen in Führung😱🤭Wir gratulieren Jannis und der DJK Arminia Ibbenbüren e.V. herzlich zum Pokalsieg, eine super Leistung!🏆
Mit über 1500 Zuschauer/innen waren die Endspieltage gut besucht und alle Teams haben sich super präsentiert 💪 Wir freuen uns, den Jugendfußball in und um Ibbenbüren unterstützen zu können. Denn Verantwortung für die Region heißt auch, den Nachwuchs zu unterstützen 💝
#crespeldeitersgroup #kreispokal #supportyourlocalteams #football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440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05D12-1FB0-42AB-BC10-8EB1EAF37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7662987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60B32-F893-4E17-BE25-5DDEA57B0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B2CB7D-F26C-42EC-A98C-37737E5A36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2032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126171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486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618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982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4891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403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0327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771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611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215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158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0088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050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549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778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3352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6670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8649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9123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48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- 2021-10-18 13:37:11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Ausbildung zum Forstwirt✔️🌳🚜
Wir gratulieren Nico zur erfolgreich abgeschlossenen Ausbildung zum Forstwirt🥳
Nico und das Gut Grone-Team bewirtschaften über 260 Hektar Waldfläche und kümmern sich hauptsächlich um die Waldbewirtschaftung und Forstproduktion.🌳🐿
Der Ausbildungsberuf zum Forstwirt ist bei uns heißbegehrt. Die nächste freie Stelle gibt es 2024🧐
#crespeldeitersgroup #ausbildung #ibbenbüren #forstwirt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14.4351 %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40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B4DFA-B6C4-4A35-B88E-9286BCA35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052141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BCB79-F1B2-404B-9B5B-83327B227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9958DE-11BA-496A-BB97-497A62D00E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9992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314852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2150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672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284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717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3251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275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6127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1570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702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6927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72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834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4865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720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9503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6442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525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079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30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- 2021-10-12 14:24:18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Daumen drücken✊⚽
Verantwortung ist seit jeher eines unserer zentralen Werte, die wir tagtäglich leben wollen. 
Umso mehr freuen wir uns, junge Menschen aus der Region auf verschiedenster Weise unterstützen zu können 👫🙃
Aktuell drücken wir der A-Jugend von Ibbenbürener Spielvereinigung 08 e.V. die Daumen, die sich mit viel Engagement und Teamgeist bis ins Finale des Kreispokals am 22. Oktober 2021 in Lienen gespielt hat🏆. 
#crespeldeitersgroup #isv #ibbenbüren #verantwortung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7.9559 %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749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160D5-9496-4C53-9752-31A0A5DAE8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03630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D840-FC69-41A1-A1CF-75F38D155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DCE2E1-B110-479C-B16E-8CFA2DC622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5873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253319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3864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025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7515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857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1287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6390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862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7283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0143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210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722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0820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2010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406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559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4676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923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528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- 2021-10-08 12:09:11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Moin Moin aus Hamburg⚓👋
Unsere Azubis zur Fachkraft für Lebensmitteltechnik nahmen gestern an der Abschlussveranstaltung des NaReLe-Projekts im schönen Raphael Hotel Wälderhaus teil🌱🐛
Über 3 Jahre beschäftigten sie sich mit dem Thema Nachhaltigkeit in der Lebensmittelindustrie, nahmen an zahlreichen Workshops teil und riefen ihr eigenes Nachhaltigkeitsprojekt ins Leben♻️
Danke an die Sustainable Food Academy und die Leuphana Universität Lüneburg für die tolle Zusammenarbeit. Und natürlich: Herzlichen Glückwunsch an unsere Azubis!💪
#crespeldeitersgroup #narele #hamburg #nachhaltigkeit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24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45E78-DE36-404F-9FEC-53ACA1493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026761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38877-AAEE-46F9-A137-745BDA29D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Crespel &amp; Deiters Group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8756E-2EE7-4918-98DE-B77F06FA13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8420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869374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523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615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4457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5852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874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0864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588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891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3845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2618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2966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4510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8638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0196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1255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706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583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999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68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Crespel &amp; Deiters - 2021-10-06 11:56:34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🏃‍♀️🚴In diesem Jahr erhielten unsere Kolleginnen und Kollegen besonders viel Unterstützung beim MBH Maschinenbau &amp; Blechtechnik GmbH-Firmenlauf👨‍👩‍👧‍👦🐶 Denn auch der Nachwuchs und sogar die Vierbeiner gingen im #teamdreihasen für den guten Zweck mit an den Start💪 Über 40 Kolleginnen und Kollegen schnürten in Ibbenbüren und Zwingenberg ihre Sportschuhe🧦
Der virtuelle Firmenlauf war auch in diesem Jahr wieder ein voller Erfolg. Seit 2007 ist eine beachtliche Spendensumme von fast 150.000 Euro für die Deutsche Kinderkrebshilfe zusammengekommen💝  
MBH Maschinenbau &amp; Blechtechnik GmbH,  wir freuen uns auf das nächste Jahr!🤩
#crespeldeitersgroup #mbhfirmenlauf #mbhhassink #spenden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01/02/2022 13:42:29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552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11A59-9947-4467-877B-FCD9DAF58D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348994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87837-6F06-45F6-900E-C1E26FFC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Crespel &amp; Deiters Group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4DE7C-1200-42DF-AFF6-A6E0793014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2344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1211470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587183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672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4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91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87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38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734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28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6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66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33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238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12BE1-A138-40E9-BB30-6EC46215FB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86577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E7FD5-D881-494C-938D-DC2B0EE84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Crespel &amp; Deiters Group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425C52-37FC-4E6F-A98C-F9E17B7772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1462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8765588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41892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085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44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07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9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786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422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833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34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51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8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161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B54FC-91B0-4604-A03F-566AD431C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694733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3B780-DCA6-4C1E-812C-BE371F274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Crespel &amp; Deiters Group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850CC6-F5F9-41B7-BF54-DE7ACE59A7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196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5273614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83544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33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Luxembourg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72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Latvia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07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Moldova,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533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334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966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DD9D7-0295-4826-B24D-110372A15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0550915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6AEC6-5EDE-4953-9549-13F081DD9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B916BF-6947-4309-9A1A-BAFA9E5436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5505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BB5ED-328A-4528-98F4-CE8F01365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22C09-EE42-4E93-BD71-F5CD666EF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911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533BE-6B71-4A1F-9D82-82857DE47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24E5ED-A301-410A-9062-51CC3119B8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5901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FF3A7E-23B5-450E-AB82-FA952BFDFC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D977F-A4BB-43BD-9CB1-76A6F0845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75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2B995-B44D-4B5D-9F79-F42B33D68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7AF8F6-A56A-40E4-856D-B1ACFC0639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2228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1679F-B332-46F5-BC72-956B368C0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E95ED-294E-4702-BB6B-A5414E56D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4955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DECBD-14E9-4592-9BD8-6CC0B8CD9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Crespel &amp; Deiters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559E62-C308-41F1-8A0D-790004B9B8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5718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A1A96-70C6-4B3A-BB16-27DAC70B0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0994B-C5A7-4A43-AF63-375B78764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960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D9402-F07D-40BA-871E-69E003A5E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Crespel &amp; Deiters Group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52C4A4-45B8-48D7-A6F0-43994C622D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52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456758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84655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719467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818372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817888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60412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643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#crespeldeitersgroup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2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#ibbenbüren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77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#ausbildung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409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#loryma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2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11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#teamdreihasen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96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#mbhfirmenlauf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353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#mbhhassink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213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#spenden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673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#narele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770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25F79C-BB2E-48CF-B934-21ABB31C2D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6387989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03CA6-6D5B-4E0B-B2EF-C3DB5D85A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Crespel &amp; Deiters Group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08F42F-D41F-4421-A9FD-8742C43428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6446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865458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346903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380052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251550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388794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99853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63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72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#nachhaltigkeit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4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9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#verantwortung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173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#forstwirt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85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#kreispokal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8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#supportyourlocalteams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47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54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#qualitätsmanagement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841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#ihknordwestfalen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605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20BE7-9EB0-4E32-91E1-61F0FC0EA9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319623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D7B96-8CCF-4026-93CD-C743AE579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Crespel &amp; Deiters Group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7B160-D128-4F6A-BCB2-8CE249B49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8147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52327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977123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246956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023923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748463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03550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10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#landesbestenehrung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38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#zwingenberg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11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#customerservice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96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#schummelnverboten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360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#monopoly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4429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9AE88-E1E2-445E-AB8D-C46F4904C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57302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1370</Words>
  <Application>Microsoft Office PowerPoint</Application>
  <PresentationFormat>On-screen Show (4:3)</PresentationFormat>
  <Paragraphs>719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Facebook Quartal</vt:lpstr>
      <vt:lpstr>Facebook Key Metrics Table | Crespel &amp; Deiters Group</vt:lpstr>
      <vt:lpstr>Facebook Key Metrics Table | Crespel &amp; Deiters Group</vt:lpstr>
      <vt:lpstr>Facebook Fans Total | Crespel &amp; Deiters Group</vt:lpstr>
      <vt:lpstr>Facebook Own Posts Table | Crespel &amp; Deiters Group - 1 of 10</vt:lpstr>
      <vt:lpstr>Facebook Own Posts Table | Crespel &amp; Deiters Group - 2 of 10</vt:lpstr>
      <vt:lpstr>Facebook Own Posts Table | Crespel &amp; Deiters Group - 3 of 10</vt:lpstr>
      <vt:lpstr>Facebook Own Posts Table | Crespel &amp; Deiters Group - 4 of 10</vt:lpstr>
      <vt:lpstr>Facebook Own Posts Table | Crespel &amp; Deiters Group - 5 of 10</vt:lpstr>
      <vt:lpstr>Facebook Own Posts Table | Crespel &amp; Deiters Group - 6 of 10</vt:lpstr>
      <vt:lpstr>Facebook Own Posts Table | Crespel &amp; Deiters Group - 7 of 10</vt:lpstr>
      <vt:lpstr>Facebook Own Posts Table | Crespel &amp; Deiters Group - 8 of 10</vt:lpstr>
      <vt:lpstr>Facebook Own Posts Table | Crespel &amp; Deiters Group - 9 of 10</vt:lpstr>
      <vt:lpstr>Facebook Own Posts Table | Crespel &amp; Deiters Group - 10 of 10</vt:lpstr>
      <vt:lpstr>Facebook Reach By Country Table | Crespel &amp; Deiters Group - 1 of 3</vt:lpstr>
      <vt:lpstr>Facebook Reach By Country Table | Crespel &amp; Deiters Group - 2 of 3</vt:lpstr>
      <vt:lpstr>Facebook Reach By Country Table | Crespel &amp; Deiters Group - 3 of 3</vt:lpstr>
      <vt:lpstr>Facebook Organic, Viral &amp; Paid Reach over Time | Crespel &amp; Deiters Group</vt:lpstr>
      <vt:lpstr>Facebook Interaction Rate | Crespel &amp; Deiters Group</vt:lpstr>
      <vt:lpstr>Facebook Engaged Users | Crespel &amp; Deiters Group</vt:lpstr>
      <vt:lpstr>Facebook Page Views | Crespel &amp; Deiters Group</vt:lpstr>
      <vt:lpstr>Facebook Hashtag Detection | Crespel &amp; Deiters Group - 1 of 3</vt:lpstr>
      <vt:lpstr>Facebook Hashtag Detection | Crespel &amp; Deiters Group - 2 of 3</vt:lpstr>
      <vt:lpstr>Facebook Hashtag Detection | Crespel &amp; Deiters Group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Quartal</dc:title>
  <dc:creator>Frederik Peiniger</dc:creator>
  <cp:lastModifiedBy>Frederik Peiniger</cp:lastModifiedBy>
  <cp:revision>1</cp:revision>
  <dcterms:created xsi:type="dcterms:W3CDTF">2022-01-10T12:14:24Z</dcterms:created>
  <dcterms:modified xsi:type="dcterms:W3CDTF">2022-01-10T12:15:36Z</dcterms:modified>
</cp:coreProperties>
</file>