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CE06-05BC-425F-B468-D4D3ED3D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82690-72BE-4FCA-BD06-28177CEA5A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14852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78496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407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9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4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9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6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2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4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2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0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0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70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868A6-89CC-4EE4-9478-46D8FF285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346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42C08-3DC8-4874-9EFE-F94B9F0C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43F2D-BC83-4B1A-8F13-541FCF70C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780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894637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546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3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6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58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7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2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5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9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8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5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5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044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AA024-F634-43B3-BE43-7BA27D7A5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6005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0F11E-4D62-426D-BF1A-0A70ADDF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B0210-B92E-4C3D-B025-F1322986E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97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0289980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6260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38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2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5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Moldova,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1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28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42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64FA5-5474-4832-82E0-DCE76A264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30784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Crespel &amp; Deiters Group - 1 of 3</vt:lpstr>
      <vt:lpstr>Facebook Reach By Country Table | Crespel &amp; Deiters Group - 2 of 3</vt:lpstr>
      <vt:lpstr>Facebook Reach By Country Table | Crespel &amp; Deiters Group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Crespel &amp; Deiters Group - 1 of 3</dc:title>
  <dc:creator>Frederik Peiniger</dc:creator>
  <cp:lastModifiedBy>Frederik Peiniger</cp:lastModifiedBy>
  <cp:revision>1</cp:revision>
  <dcterms:created xsi:type="dcterms:W3CDTF">2022-01-10T12:13:45Z</dcterms:created>
  <dcterms:modified xsi:type="dcterms:W3CDTF">2022-01-10T12:14:02Z</dcterms:modified>
</cp:coreProperties>
</file>