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2ECA3-446B-4BEE-BC82-CC04DAACF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Crespel &amp; Deiters Group - 1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D795DE-919F-4C43-81CF-45B176EF18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6800585"/>
              </p:ext>
            </p:extLst>
          </p:nvPr>
        </p:nvGraphicFramePr>
        <p:xfrm>
          <a:off x="457200" y="1731963"/>
          <a:ext cx="7488937" cy="3992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5534326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50251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24594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6039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48277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61906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51006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62252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21454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07831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8785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339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0286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61917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43810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49680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8264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96113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11483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996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Crespel &amp; Deiters - 2021-12-22 10:34:26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Winter Wonderland in der Groner Allee❄️💫
Wir wünschen euch und euren Familien schöne Weihnachten🎅 sowie einen guten und vor allem gesunden Rutsch in das Jahr 2022! 💝
#crespeldeitersgroup #merrychristmas #winterholidays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01/10/2022 07:44:57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10.9029 %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5507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409477-28CA-41C6-B0B3-E52E5B6D39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3111927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878C0-6569-46E8-964E-C870D767B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Crespel &amp; Deiters Group - 2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58F935-0915-48F2-9B52-D9DBD7E044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20354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6085641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17535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83158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67559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02508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20243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84291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99420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98263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41966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73437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36516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41514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57592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80800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80650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44118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17546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95893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344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Crespel &amp; Deiters - 2021-12-17 08:57:01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Groner Allee statt Schlossallee. Wir ziehen über Los!💸🎛
Vorbei an den Dörenther Klippen, dem Kino und zahlreichen Ibbenbürenern Unternehmen wartet am Ende des Spielfelds ein heiß begehrter – und teurer – Straßenzug👀 Was früher die Schlossallee war, ist heute die Groner Allee mit unserer Weizenstärkefabrik. Wir sind Teil der neuen Monopoly Ibbenbüren Edition🥳
Noch kein Weihnachtsgeschenk?🎅 Ab heute findet ihr den Spieleklassiker für 44,95 Euro im Ibbenbürener Einzelhandel. 
Wir wünschen viel Spaß! #schummelnverboten 🤓
#crespeldeitersgroup #monopoly #ibbenbüren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01/10/2022 07:44:57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9.2796 %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429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DCE8D0-7A46-4A5E-BF6D-0A53B74D69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958580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FAB5F-2665-45EF-8148-D6F311C49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Crespel &amp; Deiters Group - 3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CFB92A-C209-4EE0-9D10-67C43D5D6F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918743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9824463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78807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25515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11792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04109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44648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16281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72445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10343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27227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73025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49285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81044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61931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08936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55319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87016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04889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26010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2881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Crespel &amp; Deiters - 2021-12-06 15:22:34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Verstärkung für unseren Standort Zwingenberg gesucht🚨🙋‍♂️
Du bist ein echter Teamplayer und verfügst über ausgeprägte Kommunikationsfähigkeiten?☎️ Dann freuen wir uns auf deine Bewerbung📩
Mehr Informationen:  bit.ly/3lH1mR3
#crespeldeitersgroup #loryma #zwingenberg #job #customerservice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01/05/2022 13:44:26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2.9873 %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30585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97ADDD-94A4-4F03-B7C7-A3123EF3D2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16407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9C15F-98DC-432F-B2B1-75D955329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Crespel &amp; Deiters Group - 4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8CE65C-7042-4EB3-9BC7-294F056BFF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47674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032424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52290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76446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24534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29252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23742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21665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37065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45147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46133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67688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40858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22051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57608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73214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64589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01566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47972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46775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219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Crespel &amp; Deiters - 2021-11-24 08:50:18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Landesbester Azubi🚀🥳
Johannes wurde für seine großartige Ausbildungsleistung bei der Landesbestenehrung der IHK NRW in Gelsenkirchen ausgezeichnet🥇Er ist landesbester Azubi im Bereich Fachkraft für Lebensmitteltechnik und wird uns auch zukünftig mit seinem Wissen in der Produktion unterstützen!🌾
Herzlichen Glückwunsch, eine super Leistung! 💃
#crespeldeitersgroup #ihknordwestfalen #ausbildung #landesbestenehrung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01/02/2022 13:42:29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20.1987 %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81105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862C74-126C-47A6-846F-1004E01BDC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294816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EF709-383B-4F26-BBFD-2B03C0ABF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Crespel &amp; Deiters Group - 5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9343EF-244E-4D62-AD88-22AF5DCB2D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60884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9362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33173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95842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9493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3975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18079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33971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38856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24172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4118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29922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93743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21341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00640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7441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84177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30416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83961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6109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7434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Crespel &amp; Deiters - 2021-10-29 11:12:25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Zwingenberg📍
Für unseren Standort im hessischen Zwingenberg suchen wir schnellstmöglich Verstärkung🧐
Unser Qualitätsmanagement-Team freut sich auf dich! 🙆‍♀️🙋‍♂️
Weitere Informationen: bit.ly/31hwOy1
#crespeldeitersgroup #loryma #job #qualitätsmanagement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01/02/2022 13:42:29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4.9169 %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0200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E37B83-A28A-4D02-BCA8-0D381572F1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9407182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2AE4B-8E73-4CB9-A28B-65D0C0584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Crespel &amp; Deiters Group - 6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8CC034-D345-4500-8F53-AD4B6DBC1C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29187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2623806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0976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60754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05293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54419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94668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04160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50690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98111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83449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25304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26021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16013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60601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57026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57590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33645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22508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0949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8845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Crespel &amp; Deiters - 2021-10-25 10:52:15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Finale⚽🤓
Am Wochenende zog es viele junge Fußballer/innen nach Lienen zum Kreispokal-Finale👩‍👩‍👧‍👦
Wir haben den Jungs der A-Jugend der Ibbenbürener Spielvereinigung 08 e.V.  als Sponsoringpartner die Daumen gedrückt. Für einen Sieg hat es nicht gereicht, denn ausgerechnet unser Azubi Jannis schoss die Arminen in Führung😱🤭Wir gratulieren Jannis und der DJK Arminia Ibbenbüren e.V. herzlich zum Pokalsieg, eine super Leistung!🏆
Mit über 1500 Zuschauer/innen waren die Endspieltage gut besucht und alle Teams haben sich super präsentiert 💪 Wir freuen uns, den Jugendfußball in und um Ibbenbüren unterstützen zu können. Denn Verantwortung für die Region heißt auch, den Nachwuchs zu unterstützen 💝
#crespeldeitersgroup #kreispokal #supportyourlocalteams #football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01/02/2022 13:42:29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7527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6BDD37-8D48-46DD-8A1D-A000DEB018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8314634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FEDAF-930C-4F7D-8227-2EF97D65F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Crespel &amp; Deiters Group - 7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EFB6A5-8C48-410D-A51B-A3A9C2639B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0804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3617488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76620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26391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76421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80927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88926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49967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33516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4741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78671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65592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32485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7518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63384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21053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92223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77090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23635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88542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544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Crespel &amp; Deiters - 2021-10-18 13:37:11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Ausbildung zum Forstwirt✔️🌳🚜
Wir gratulieren Nico zur erfolgreich abgeschlossenen Ausbildung zum Forstwirt🥳
Nico und das Gut Grone-Team bewirtschaften über 260 Hektar Waldfläche und kümmern sich hauptsächlich um die Waldbewirtschaftung und Forstproduktion.🌳🐿
Der Ausbildungsberuf zum Forstwirt ist bei uns heißbegehrt. Die nächste freie Stelle gibt es 2024🧐
#crespeldeitersgroup #ausbildung #ibbenbüren #forstwirt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01/02/2022 13:42:29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14.4351 %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63146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C298A1-2F90-4FB4-9332-596B3E52AC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9304770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29320-2AA0-467C-8736-655D30E7B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Crespel &amp; Deiters Group - 8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CA2F49-E469-4F0F-AC26-32F2779075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932498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33041896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86663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85915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16132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85461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51800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08031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31034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28448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23998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30338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65682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45220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21842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6033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95893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90151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29212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74946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2869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Crespel &amp; Deiters - 2021-10-12 14:24:18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Daumen drücken✊⚽
Verantwortung ist seit jeher eines unserer zentralen Werte, die wir tagtäglich leben wollen. 
Umso mehr freuen wir uns, junge Menschen aus der Region auf verschiedenster Weise unterstützen zu können 👫🙃
Aktuell drücken wir der A-Jugend von Ibbenbürener Spielvereinigung 08 e.V. die Daumen, die sich mit viel Engagement und Teamgeist bis ins Finale des Kreispokals am 22. Oktober 2021 in Lienen gespielt hat🏆. 
#crespeldeitersgroup #isv #ibbenbüren #verantwortung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01/02/2022 13:42:29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7.9559 %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18390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4F5EC0-AE5C-480D-A600-C1CD8E1C42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41433758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FB531-39EB-45CF-B1D9-6F25DA3DC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Crespel &amp; Deiters Group - 9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9C3673-3D3B-4441-A92B-E12413B858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76273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42573661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51893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9983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88986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90625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39237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3527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74908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90312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982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35638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26626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78367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42790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83102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60123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89261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61934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40235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1325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Crespel &amp; Deiters - 2021-10-08 12:09:11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Moin Moin aus Hamburg⚓👋
Unsere Azubis zur Fachkraft für Lebensmitteltechnik nahmen gestern an der Abschlussveranstaltung des NaReLe-Projekts im schönen Raphael Hotel Wälderhaus teil🌱🐛
Über 3 Jahre beschäftigten sie sich mit dem Thema Nachhaltigkeit in der Lebensmittelindustrie, nahmen an zahlreichen Workshops teil und riefen ihr eigenes Nachhaltigkeitsprojekt ins Leben♻️
Danke an die Sustainable Food Academy und die Leuphana Universität Lüneburg für die tolle Zusammenarbeit. Und natürlich: Herzlichen Glückwunsch an unsere Azubis!💪
#crespeldeitersgroup #narele #hamburg #nachhaltigkeit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01/02/2022 13:42:29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9.4987 %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0367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BE0C39-D9E5-40D8-9D51-AAB8C286DB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5547844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5E73D-9464-4758-A882-40C60EA0D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Crespel &amp; Deiters Group - 10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202989-09FD-42C9-99D2-3D0B51CF50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14118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3875431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91969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70661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02069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07550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94613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6310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95473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44393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2523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68371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80490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51209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01310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80795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4399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55025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56208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21264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7171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Crespel &amp; Deiters - 2021-10-06 11:56:34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🏃‍♀️🚴In diesem Jahr erhielten unsere Kolleginnen und Kollegen besonders viel Unterstützung beim MBH Maschinenbau &amp; Blechtechnik GmbH-Firmenlauf👨‍👩‍👧‍👦🐶 Denn auch der Nachwuchs und sogar die Vierbeiner gingen im #teamdreihasen für den guten Zweck mit an den Start💪 Über 40 Kolleginnen und Kollegen schnürten in Ibbenbüren und Zwingenberg ihre Sportschuhe🧦
Der virtuelle Firmenlauf war auch in diesem Jahr wieder ein voller Erfolg. Seit 2007 ist eine beachtliche Spendensumme von fast 150.000 Euro für die Deutsche Kinderkrebshilfe zusammengekommen💝  
MBH Maschinenbau &amp; Blechtechnik GmbH,  wir freuen uns auf das nächste Jahr!🤩
#crespeldeitersgroup #mbhfirmenlauf #mbhhassink #spenden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01/02/2022 13:42:29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7.6628 %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38227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7B2B92-FEEE-48A6-BEBC-BCDE94C16A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9578644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760</Words>
  <Application>Microsoft Office PowerPoint</Application>
  <PresentationFormat>On-screen Show (4:3)</PresentationFormat>
  <Paragraphs>400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quintly_template</vt:lpstr>
      <vt:lpstr>Facebook Own Posts Table | Crespel &amp; Deiters Group - 1 of 10</vt:lpstr>
      <vt:lpstr>Facebook Own Posts Table | Crespel &amp; Deiters Group - 2 of 10</vt:lpstr>
      <vt:lpstr>Facebook Own Posts Table | Crespel &amp; Deiters Group - 3 of 10</vt:lpstr>
      <vt:lpstr>Facebook Own Posts Table | Crespel &amp; Deiters Group - 4 of 10</vt:lpstr>
      <vt:lpstr>Facebook Own Posts Table | Crespel &amp; Deiters Group - 5 of 10</vt:lpstr>
      <vt:lpstr>Facebook Own Posts Table | Crespel &amp; Deiters Group - 6 of 10</vt:lpstr>
      <vt:lpstr>Facebook Own Posts Table | Crespel &amp; Deiters Group - 7 of 10</vt:lpstr>
      <vt:lpstr>Facebook Own Posts Table | Crespel &amp; Deiters Group - 8 of 10</vt:lpstr>
      <vt:lpstr>Facebook Own Posts Table | Crespel &amp; Deiters Group - 9 of 10</vt:lpstr>
      <vt:lpstr>Facebook Own Posts Table | Crespel &amp; Deiters Group - 10 of 10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Crespel &amp; Deiters Group - 1 of 10</dc:title>
  <dc:creator>Frederik Peiniger</dc:creator>
  <cp:lastModifiedBy>Frederik Peiniger</cp:lastModifiedBy>
  <cp:revision>1</cp:revision>
  <dcterms:created xsi:type="dcterms:W3CDTF">2022-01-10T12:10:59Z</dcterms:created>
  <dcterms:modified xsi:type="dcterms:W3CDTF">2022-01-10T12:12:51Z</dcterms:modified>
</cp:coreProperties>
</file>