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285</c:v>
                </c:pt>
                <c:pt idx="1">
                  <c:v>285</c:v>
                </c:pt>
                <c:pt idx="2">
                  <c:v>285</c:v>
                </c:pt>
                <c:pt idx="3">
                  <c:v>285</c:v>
                </c:pt>
                <c:pt idx="4">
                  <c:v>286</c:v>
                </c:pt>
                <c:pt idx="5">
                  <c:v>285</c:v>
                </c:pt>
                <c:pt idx="6">
                  <c:v>285</c:v>
                </c:pt>
                <c:pt idx="7">
                  <c:v>285</c:v>
                </c:pt>
                <c:pt idx="8">
                  <c:v>285</c:v>
                </c:pt>
                <c:pt idx="9">
                  <c:v>286</c:v>
                </c:pt>
                <c:pt idx="10">
                  <c:v>286</c:v>
                </c:pt>
                <c:pt idx="11">
                  <c:v>286</c:v>
                </c:pt>
                <c:pt idx="12">
                  <c:v>286</c:v>
                </c:pt>
                <c:pt idx="13">
                  <c:v>286</c:v>
                </c:pt>
                <c:pt idx="14">
                  <c:v>286</c:v>
                </c:pt>
                <c:pt idx="15">
                  <c:v>287</c:v>
                </c:pt>
                <c:pt idx="16">
                  <c:v>287</c:v>
                </c:pt>
                <c:pt idx="17">
                  <c:v>288</c:v>
                </c:pt>
                <c:pt idx="18">
                  <c:v>288</c:v>
                </c:pt>
                <c:pt idx="19">
                  <c:v>288</c:v>
                </c:pt>
                <c:pt idx="20">
                  <c:v>288</c:v>
                </c:pt>
                <c:pt idx="21">
                  <c:v>288</c:v>
                </c:pt>
                <c:pt idx="22">
                  <c:v>289</c:v>
                </c:pt>
                <c:pt idx="23">
                  <c:v>290</c:v>
                </c:pt>
                <c:pt idx="24">
                  <c:v>290</c:v>
                </c:pt>
                <c:pt idx="25">
                  <c:v>290</c:v>
                </c:pt>
                <c:pt idx="26">
                  <c:v>291</c:v>
                </c:pt>
                <c:pt idx="27">
                  <c:v>292</c:v>
                </c:pt>
                <c:pt idx="28">
                  <c:v>292</c:v>
                </c:pt>
                <c:pt idx="29">
                  <c:v>292</c:v>
                </c:pt>
                <c:pt idx="30">
                  <c:v>293</c:v>
                </c:pt>
                <c:pt idx="31">
                  <c:v>294</c:v>
                </c:pt>
                <c:pt idx="32">
                  <c:v>295</c:v>
                </c:pt>
                <c:pt idx="33">
                  <c:v>295</c:v>
                </c:pt>
                <c:pt idx="34">
                  <c:v>294</c:v>
                </c:pt>
                <c:pt idx="35">
                  <c:v>295</c:v>
                </c:pt>
                <c:pt idx="36">
                  <c:v>295</c:v>
                </c:pt>
                <c:pt idx="37">
                  <c:v>295</c:v>
                </c:pt>
                <c:pt idx="38">
                  <c:v>295</c:v>
                </c:pt>
                <c:pt idx="39">
                  <c:v>295</c:v>
                </c:pt>
                <c:pt idx="40">
                  <c:v>296</c:v>
                </c:pt>
                <c:pt idx="41">
                  <c:v>296</c:v>
                </c:pt>
                <c:pt idx="42">
                  <c:v>296</c:v>
                </c:pt>
                <c:pt idx="43">
                  <c:v>297</c:v>
                </c:pt>
                <c:pt idx="44">
                  <c:v>297</c:v>
                </c:pt>
                <c:pt idx="45">
                  <c:v>297</c:v>
                </c:pt>
                <c:pt idx="46">
                  <c:v>297</c:v>
                </c:pt>
                <c:pt idx="47">
                  <c:v>299</c:v>
                </c:pt>
                <c:pt idx="48">
                  <c:v>299</c:v>
                </c:pt>
                <c:pt idx="49">
                  <c:v>299</c:v>
                </c:pt>
                <c:pt idx="50">
                  <c:v>299</c:v>
                </c:pt>
                <c:pt idx="51">
                  <c:v>299</c:v>
                </c:pt>
                <c:pt idx="52">
                  <c:v>299</c:v>
                </c:pt>
                <c:pt idx="53">
                  <c:v>299</c:v>
                </c:pt>
                <c:pt idx="54">
                  <c:v>299</c:v>
                </c:pt>
                <c:pt idx="55">
                  <c:v>299</c:v>
                </c:pt>
                <c:pt idx="56">
                  <c:v>299</c:v>
                </c:pt>
                <c:pt idx="57">
                  <c:v>299</c:v>
                </c:pt>
                <c:pt idx="58">
                  <c:v>299</c:v>
                </c:pt>
                <c:pt idx="59">
                  <c:v>299</c:v>
                </c:pt>
                <c:pt idx="60">
                  <c:v>299</c:v>
                </c:pt>
                <c:pt idx="61">
                  <c:v>299</c:v>
                </c:pt>
                <c:pt idx="62">
                  <c:v>301</c:v>
                </c:pt>
                <c:pt idx="63">
                  <c:v>301</c:v>
                </c:pt>
                <c:pt idx="64">
                  <c:v>301</c:v>
                </c:pt>
                <c:pt idx="65">
                  <c:v>301</c:v>
                </c:pt>
                <c:pt idx="66">
                  <c:v>301</c:v>
                </c:pt>
                <c:pt idx="67">
                  <c:v>302</c:v>
                </c:pt>
                <c:pt idx="68">
                  <c:v>303</c:v>
                </c:pt>
                <c:pt idx="69">
                  <c:v>304</c:v>
                </c:pt>
                <c:pt idx="70">
                  <c:v>304</c:v>
                </c:pt>
                <c:pt idx="71">
                  <c:v>304</c:v>
                </c:pt>
                <c:pt idx="72">
                  <c:v>304</c:v>
                </c:pt>
                <c:pt idx="73">
                  <c:v>304</c:v>
                </c:pt>
                <c:pt idx="74">
                  <c:v>305</c:v>
                </c:pt>
                <c:pt idx="75">
                  <c:v>305</c:v>
                </c:pt>
                <c:pt idx="76">
                  <c:v>305</c:v>
                </c:pt>
                <c:pt idx="77">
                  <c:v>307</c:v>
                </c:pt>
                <c:pt idx="78">
                  <c:v>308</c:v>
                </c:pt>
                <c:pt idx="79">
                  <c:v>309</c:v>
                </c:pt>
                <c:pt idx="80">
                  <c:v>310</c:v>
                </c:pt>
                <c:pt idx="81">
                  <c:v>311</c:v>
                </c:pt>
                <c:pt idx="82">
                  <c:v>313</c:v>
                </c:pt>
                <c:pt idx="83">
                  <c:v>312</c:v>
                </c:pt>
                <c:pt idx="84">
                  <c:v>312</c:v>
                </c:pt>
                <c:pt idx="85">
                  <c:v>312</c:v>
                </c:pt>
                <c:pt idx="86">
                  <c:v>312</c:v>
                </c:pt>
                <c:pt idx="87">
                  <c:v>312</c:v>
                </c:pt>
                <c:pt idx="88">
                  <c:v>312</c:v>
                </c:pt>
                <c:pt idx="89">
                  <c:v>313</c:v>
                </c:pt>
                <c:pt idx="90">
                  <c:v>314</c:v>
                </c:pt>
                <c:pt idx="91">
                  <c:v>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2-4323-9624-A912873632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987216"/>
        <c:axId val="322984920"/>
      </c:lineChart>
      <c:dateAx>
        <c:axId val="32298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84920"/>
        <c:crosses val="autoZero"/>
        <c:auto val="1"/>
        <c:lblOffset val="100"/>
        <c:baseTimeUnit val="days"/>
      </c:dateAx>
      <c:valAx>
        <c:axId val="32298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8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103A3-7B94-481E-A554-193C3F33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A7D38-4379-4E24-8439-1E8BC3304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2314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4A04F-BA14-42CF-B36E-E72B448EB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53CC0B-CFDA-4CB4-BA79-1E295D3A3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431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Crespel &amp; Deiters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Crespel &amp; Deiters Group</dc:title>
  <dc:creator>Frederik Peiniger</dc:creator>
  <cp:lastModifiedBy>Frederik Peiniger</cp:lastModifiedBy>
  <cp:revision>1</cp:revision>
  <dcterms:created xsi:type="dcterms:W3CDTF">2022-01-10T12:10:42Z</dcterms:created>
  <dcterms:modified xsi:type="dcterms:W3CDTF">2022-01-10T12:10:47Z</dcterms:modified>
</cp:coreProperties>
</file>