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A499B-B6CC-4D09-801B-B2C08193C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Crespel &amp; Deiters Group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7F6F0C-F420-4B20-8EED-E1A2CC7746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7365106"/>
              </p:ext>
            </p:extLst>
          </p:nvPr>
        </p:nvGraphicFramePr>
        <p:xfrm>
          <a:off x="457200" y="1731963"/>
          <a:ext cx="6995160" cy="2164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9465923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28612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029765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45272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02175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0301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15109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31823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69652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139260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95084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03789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78635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354191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26405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63090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74044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Feedback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693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Crespel &amp; Deiters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271.69565217391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697.36956521739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640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B192E9-BABA-4390-9D7A-C3C75432C9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1203487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70</Words>
  <Application>Microsoft Office PowerPoint</Application>
  <PresentationFormat>On-screen Show (4:3)</PresentationFormat>
  <Paragraphs>36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Crespel &amp; Deiters 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Crespel &amp; Deiters Group</dc:title>
  <dc:creator>Frederik Peiniger</dc:creator>
  <cp:lastModifiedBy>Frederik Peiniger</cp:lastModifiedBy>
  <cp:revision>1</cp:revision>
  <dcterms:created xsi:type="dcterms:W3CDTF">2022-01-10T12:10:14Z</dcterms:created>
  <dcterms:modified xsi:type="dcterms:W3CDTF">2022-01-10T12:10:22Z</dcterms:modified>
</cp:coreProperties>
</file>