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8B68F-82AC-430D-9104-C36F59683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4EDFB9-3B35-42BA-9905-FAEF9A0253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610547"/>
              </p:ext>
            </p:extLst>
          </p:nvPr>
        </p:nvGraphicFramePr>
        <p:xfrm>
          <a:off x="457200" y="1731963"/>
          <a:ext cx="7735827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1259939855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102066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1829007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975966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1564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7872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4850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3319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27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5438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3885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2680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2818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2586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0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7.4916 %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63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7F18F-8D21-449E-8ED2-553CED0311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5003159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Crespel &amp; Deiters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Crespel &amp; Deiters Group</dc:title>
  <dc:creator>Frederik Peiniger</dc:creator>
  <cp:lastModifiedBy>Frederik Peiniger</cp:lastModifiedBy>
  <cp:revision>1</cp:revision>
  <dcterms:created xsi:type="dcterms:W3CDTF">2022-01-10T12:09:49Z</dcterms:created>
  <dcterms:modified xsi:type="dcterms:W3CDTF">2022-01-10T12:09:56Z</dcterms:modified>
</cp:coreProperties>
</file>