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B607-9522-464F-BDBA-E7C1A7DD3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6D7D0-0B87-4492-B52F-95598ECEF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341052"/>
              </p:ext>
            </p:extLst>
          </p:nvPr>
        </p:nvGraphicFramePr>
        <p:xfrm>
          <a:off x="457200" y="1731963"/>
          <a:ext cx="7488937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51275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725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757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09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85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9441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453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56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618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338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08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619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133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55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358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42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66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73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04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5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- 2021-12-22 10:34:26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Wonderland in der Groner Allee❄️💫
Wir wünschen euch und euren Familien schöne Weihnachten🎅 sowie einen guten und vor allem gesunden Rutsch in das Jahr 2022! 💝
#crespeldeitersgroup #merrychristmas #winterholidays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795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33FE1-F6CF-4A8D-B0A7-66E093288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7973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95645-0718-4CD4-82A0-B67DFF1E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24026-6228-47BA-8A14-EE96A31B2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55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8164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95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88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683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229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141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448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270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447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879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3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398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99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05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019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460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040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0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00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49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- 2021-12-17 08:57:01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Groner Allee statt Schlossallee. Wir ziehen über Los!💸🎛
Vorbei an den Dörenther Klippen, dem Kino und zahlreichen Ibbenbürenern Unternehmen wartet am Ende des Spielfelds ein heiß begehrter – und teurer – Straßenzug👀 Was früher die Schlossallee war, ist heute die Groner Allee mit unserer Weizenstärkefabrik. Wir sind Teil der neuen Monopoly Ibbenbüren Edition🥳
Noch kein Weihnachtsgeschenk?🎅 Ab heute findet ihr den Spieleklassiker für 44,95 Euro im Ibbenbürener Einzelhandel. 
Wir wünschen viel Spaß! #schummelnverboten 🤓
#crespeldeitersgroup #monopoly 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589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40804-7D69-4EC5-A925-81CB53B4D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7458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0EB6-CF37-4988-8596-E6ACF2AC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793D8-9197-4230-9E47-3D3FDBF04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0351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79472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847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042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4991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14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15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70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97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671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906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42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685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753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423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33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261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23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1770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53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02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- 2021-12-06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Verstärkung für unseren Standort Zwingenberg gesucht🚨🙋‍♂️
Du bist ein echter Teamplayer und verfügst über ausgeprägte Kommunikationsfähigkeiten?☎️ Dann freuen wir uns auf deine Bewerbung📩
Mehr Informationen:  bit.ly/3lH1mR3
#crespeldeitersgroup #loryma #zwingenberg #job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01/05/2022 13:44:26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657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35220-EFC0-426A-BEEB-7C8024E35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24711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0661-5581-47C5-859F-71EB01749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A5260-D7D8-41A5-86EB-7D60C0AA2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423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85095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55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160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200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73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443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181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105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46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10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77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241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038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01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426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787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695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5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069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- 2021-11-24 08:50:18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Landesbester Azubi🚀🥳
Johannes wurde für seine großartige Ausbildungsleistung bei der Landesbestenehrung der IHK NRW in Gelsenkirchen ausgezeichnet🥇Er ist landesbester Azubi im Bereich Fachkraft für Lebensmitteltechnik und wird uns auch zukünftig mit seinem Wissen in der Produktion unterstützen!🌾
Herzlichen Glückwunsch, eine super Leistung! 💃
#crespeldeitersgroup #ihknordwestfalen #ausbildung #landesbestenehrung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070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84075-58C3-40FD-B06E-1D75993E3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43313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A644-DB28-4D8F-82B2-41BE791A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B57F2-D7C8-411F-8F6B-0A440E67C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65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6863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366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160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48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150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176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866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12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20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54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20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69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369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83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64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33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155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735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845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- 2021-10-29 11:12:25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Zwingenberg📍
Für unseren Standort im hessischen Zwingenberg suchen wir schnellstmöglich Verstärkung🧐
Unser Qualitätsmanagement-Team freut sich auf dich! 🙆‍♀️🙋‍♂️
Weitere Informationen: bit.ly/31hwOy1
#crespeldeitersgroup #loryma #job 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17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E3F4A-0A51-46CD-8C0F-202747A8B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2488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486B9-D3DF-4BCB-9BA2-EEE9C4A5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F2E97-0CE1-45E0-B005-FB35EEEE6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239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98284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238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88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261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05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97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19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08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71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57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0615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196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54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741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55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89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848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60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566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17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- 2021-10-25 10:52:15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Finale⚽🤓
Am Wochenende zog es viele junge Fußballer/innen nach Lienen zum Kreispokal-Finale👩‍👩‍👧‍👦
Wir haben den Jungs der A-Jugend der Ibbenbürener Spielvereinigung 08 e.V.  als Sponsoringpartner die Daumen gedrückt. Für einen Sieg hat es nicht gereicht, denn ausgerechnet unser Azubi Jannis schoss die Arminen in Führung😱🤭Wir gratulieren Jannis und der DJK Arminia Ibbenbüren e.V. herzlich zum Pokalsieg, eine super Leistung!🏆
Mit über 1500 Zuschauer/innen waren die Endspieltage gut besucht und alle Teams haben sich super präsentiert 💪 Wir freuen uns, den Jugendfußball in und um Ibbenbüren unterstützen zu können. Denn Verantwortung für die Region heißt auch, den Nachwuchs zu unterstützen 💝
#crespeldeitersgroup #kreispokal #supportyourlocalteams #football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24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6A96B-52BC-4061-B090-E268122BF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68322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265BD-4304-4548-B790-C7AF5D93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73EE3-608F-428F-8A92-A8B12F1EE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729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44021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07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28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10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708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2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27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425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48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113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144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346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232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2792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043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09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10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684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83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92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- 2021-10-18 13:37:11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zum Forstwirt✔️🌳🚜
Wir gratulieren Nico zur erfolgreich abgeschlossenen Ausbildung zum Forstwirt🥳
Nico und das Gut Grone-Team bewirtschaften über 260 Hektar Waldfläche und kümmern sich hauptsächlich um die Waldbewirtschaftung und Forstproduktion.🌳🐿
Der Ausbildungsberuf zum Forstwirt ist bei uns heißbegehrt. Die nächste freie Stelle gibt es 2024🧐
#crespeldeitersgroup #ausbildung #ibbenbüren #forstwirt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32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15A45-6B65-425A-AB77-6DAD381EE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51269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D4B9-2B4A-4263-9C46-9502480BC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2F830-F3E0-463F-B87F-3C661B2B7C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82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9340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951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00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305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028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77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836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67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879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172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850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15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919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67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06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89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349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320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724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3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- 2021-10-12 14:24:18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Daumen drücken✊⚽
Verantwortung ist seit jeher eines unserer zentralen Werte, die wir tagtäglich leben wollen. 
Umso mehr freuen wir uns, junge Menschen aus der Region auf verschiedenster Weise unterstützen zu können 👫🙃
Aktuell drücken wir der A-Jugend von Ibbenbürener Spielvereinigung 08 e.V. die Daumen, die sich mit viel Engagement und Teamgeist bis ins Finale des Kreispokals am 22. Oktober 2021 in Lienen gespielt hat🏆. 
#crespeldeitersgroup #isv #ibbenbüren #verantwortung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275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36361-76FB-4579-8DCE-96FAB120F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89369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5D5B9-2C68-49EF-827D-E827C2BF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FD0A2-82E0-4961-8E51-7BAF77249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55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6011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075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995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170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7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6313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8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90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256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9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45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365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408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76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023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31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29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16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9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- 2021-10-08 12:09:11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 Moin aus Hamburg⚓👋
Unsere Azubis zur Fachkraft für Lebensmitteltechnik nahmen gestern an der Abschlussveranstaltung des NaReLe-Projekts im schönen Raphael Hotel Wälderhaus teil🌱🐛
Über 3 Jahre beschäftigten sie sich mit dem Thema Nachhaltigkeit in der Lebensmittelindustrie, nahmen an zahlreichen Workshops teil und riefen ihr eigenes Nachhaltigkeitsprojekt ins Leben♻️
Danke an die Sustainable Food Academy und die Leuphana Universität Lüneburg für die tolle Zusammenarbeit. Und natürlich: Herzlichen Glückwunsch an unsere Azubis!💪
#crespeldeitersgroup #narele #hamburg #nachhaltigkeit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03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737FF-5FD3-4A10-A26C-84935DF87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69055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57C4-13D3-4D5E-9581-CD3DB73A7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26AF9-1B4A-476B-A583-983B9EC3F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354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5524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70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44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168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21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776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80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743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90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182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3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38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3285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065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925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42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50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31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06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8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- 2021-10-06 11:56:34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🏃‍♀️🚴In diesem Jahr erhielten unsere Kolleginnen und Kollegen besonders viel Unterstützung beim MBH Maschinenbau &amp; Blechtechnik GmbH-Firmenlauf👨‍👩‍👧‍👦🐶 Denn auch der Nachwuchs und sogar die Vierbeiner gingen im #teamdreihasen für den guten Zweck mit an den Start💪 Über 40 Kolleginnen und Kollegen schnürten in Ibbenbüren und Zwingenberg ihre Sportschuhe🧦
Der virtuelle Firmenlauf war auch in diesem Jahr wieder ein voller Erfolg. Seit 2007 ist eine beachtliche Spendensumme von fast 150.000 Euro für die Deutsche Kinderkrebshilfe zusammengekommen💝  
MBH Maschinenbau &amp; Blechtechnik GmbH,  wir freuen uns auf das nächste Jahr!🤩
#crespeldeitersgroup #mbhfirmenlauf #mbhhassink #spenden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72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7B2A4-169B-4BDC-8AB5-2FF044816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07681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760</Words>
  <Application>Microsoft Office PowerPoint</Application>
  <PresentationFormat>On-screen Show (4:3)</PresentationFormat>
  <Paragraphs>400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Facebook Own Posts Table | Crespel &amp; Deiters Group - 1 of 10</vt:lpstr>
      <vt:lpstr>Facebook Own Posts Table | Crespel &amp; Deiters Group - 2 of 10</vt:lpstr>
      <vt:lpstr>Facebook Own Posts Table | Crespel &amp; Deiters Group - 3 of 10</vt:lpstr>
      <vt:lpstr>Facebook Own Posts Table | Crespel &amp; Deiters Group - 4 of 10</vt:lpstr>
      <vt:lpstr>Facebook Own Posts Table | Crespel &amp; Deiters Group - 5 of 10</vt:lpstr>
      <vt:lpstr>Facebook Own Posts Table | Crespel &amp; Deiters Group - 6 of 10</vt:lpstr>
      <vt:lpstr>Facebook Own Posts Table | Crespel &amp; Deiters Group - 7 of 10</vt:lpstr>
      <vt:lpstr>Facebook Own Posts Table | Crespel &amp; Deiters Group - 8 of 10</vt:lpstr>
      <vt:lpstr>Facebook Own Posts Table | Crespel &amp; Deiters Group - 9 of 10</vt:lpstr>
      <vt:lpstr>Facebook Own Posts Table | Crespel &amp; Deiters Group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Crespel &amp; Deiters Group - 1 of 10</dc:title>
  <dc:creator>Frederik Peiniger</dc:creator>
  <cp:lastModifiedBy>Frederik Peiniger</cp:lastModifiedBy>
  <cp:revision>1</cp:revision>
  <dcterms:created xsi:type="dcterms:W3CDTF">2022-01-10T12:01:53Z</dcterms:created>
  <dcterms:modified xsi:type="dcterms:W3CDTF">2022-01-10T12:03:46Z</dcterms:modified>
</cp:coreProperties>
</file>