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  <c:pt idx="31">
                  <c:v>44409</c:v>
                </c:pt>
                <c:pt idx="32">
                  <c:v>44410</c:v>
                </c:pt>
                <c:pt idx="33">
                  <c:v>44411</c:v>
                </c:pt>
                <c:pt idx="34">
                  <c:v>44412</c:v>
                </c:pt>
                <c:pt idx="35">
                  <c:v>44413</c:v>
                </c:pt>
                <c:pt idx="36">
                  <c:v>44414</c:v>
                </c:pt>
                <c:pt idx="37">
                  <c:v>44415</c:v>
                </c:pt>
                <c:pt idx="38">
                  <c:v>44416</c:v>
                </c:pt>
                <c:pt idx="39">
                  <c:v>44417</c:v>
                </c:pt>
                <c:pt idx="40">
                  <c:v>44418</c:v>
                </c:pt>
                <c:pt idx="41">
                  <c:v>44419</c:v>
                </c:pt>
                <c:pt idx="42">
                  <c:v>44420</c:v>
                </c:pt>
                <c:pt idx="43">
                  <c:v>44421</c:v>
                </c:pt>
                <c:pt idx="44">
                  <c:v>44422</c:v>
                </c:pt>
                <c:pt idx="45">
                  <c:v>44423</c:v>
                </c:pt>
                <c:pt idx="46">
                  <c:v>44424</c:v>
                </c:pt>
                <c:pt idx="47">
                  <c:v>44425</c:v>
                </c:pt>
                <c:pt idx="48">
                  <c:v>44426</c:v>
                </c:pt>
                <c:pt idx="49">
                  <c:v>44427</c:v>
                </c:pt>
                <c:pt idx="50">
                  <c:v>44428</c:v>
                </c:pt>
                <c:pt idx="51">
                  <c:v>44429</c:v>
                </c:pt>
                <c:pt idx="52">
                  <c:v>44430</c:v>
                </c:pt>
                <c:pt idx="53">
                  <c:v>44431</c:v>
                </c:pt>
                <c:pt idx="54">
                  <c:v>44432</c:v>
                </c:pt>
                <c:pt idx="55">
                  <c:v>44433</c:v>
                </c:pt>
                <c:pt idx="56">
                  <c:v>44434</c:v>
                </c:pt>
                <c:pt idx="57">
                  <c:v>44435</c:v>
                </c:pt>
                <c:pt idx="58">
                  <c:v>44436</c:v>
                </c:pt>
                <c:pt idx="59">
                  <c:v>44437</c:v>
                </c:pt>
                <c:pt idx="60">
                  <c:v>44438</c:v>
                </c:pt>
                <c:pt idx="61">
                  <c:v>44439</c:v>
                </c:pt>
                <c:pt idx="62">
                  <c:v>44440</c:v>
                </c:pt>
                <c:pt idx="63">
                  <c:v>44441</c:v>
                </c:pt>
                <c:pt idx="64">
                  <c:v>44442</c:v>
                </c:pt>
                <c:pt idx="65">
                  <c:v>44443</c:v>
                </c:pt>
                <c:pt idx="66">
                  <c:v>44444</c:v>
                </c:pt>
                <c:pt idx="67">
                  <c:v>44445</c:v>
                </c:pt>
                <c:pt idx="68">
                  <c:v>44446</c:v>
                </c:pt>
                <c:pt idx="69">
                  <c:v>44447</c:v>
                </c:pt>
                <c:pt idx="70">
                  <c:v>44448</c:v>
                </c:pt>
                <c:pt idx="71">
                  <c:v>44449</c:v>
                </c:pt>
                <c:pt idx="72">
                  <c:v>44450</c:v>
                </c:pt>
                <c:pt idx="73">
                  <c:v>44451</c:v>
                </c:pt>
                <c:pt idx="74">
                  <c:v>44452</c:v>
                </c:pt>
                <c:pt idx="75">
                  <c:v>44453</c:v>
                </c:pt>
                <c:pt idx="76">
                  <c:v>44454</c:v>
                </c:pt>
                <c:pt idx="77">
                  <c:v>44455</c:v>
                </c:pt>
                <c:pt idx="78">
                  <c:v>44456</c:v>
                </c:pt>
                <c:pt idx="79">
                  <c:v>44457</c:v>
                </c:pt>
                <c:pt idx="80">
                  <c:v>44458</c:v>
                </c:pt>
                <c:pt idx="81">
                  <c:v>44459</c:v>
                </c:pt>
                <c:pt idx="82">
                  <c:v>44460</c:v>
                </c:pt>
                <c:pt idx="83">
                  <c:v>44461</c:v>
                </c:pt>
                <c:pt idx="84">
                  <c:v>44462</c:v>
                </c:pt>
                <c:pt idx="85">
                  <c:v>44463</c:v>
                </c:pt>
                <c:pt idx="86">
                  <c:v>44464</c:v>
                </c:pt>
                <c:pt idx="87">
                  <c:v>44465</c:v>
                </c:pt>
                <c:pt idx="88">
                  <c:v>44466</c:v>
                </c:pt>
                <c:pt idx="89">
                  <c:v>44467</c:v>
                </c:pt>
                <c:pt idx="90">
                  <c:v>44468</c:v>
                </c:pt>
                <c:pt idx="91">
                  <c:v>44469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962</c:v>
                </c:pt>
                <c:pt idx="1">
                  <c:v>898</c:v>
                </c:pt>
                <c:pt idx="2">
                  <c:v>848</c:v>
                </c:pt>
                <c:pt idx="3">
                  <c:v>857</c:v>
                </c:pt>
                <c:pt idx="4">
                  <c:v>928</c:v>
                </c:pt>
                <c:pt idx="5">
                  <c:v>1092</c:v>
                </c:pt>
                <c:pt idx="6">
                  <c:v>1045</c:v>
                </c:pt>
                <c:pt idx="7">
                  <c:v>1329</c:v>
                </c:pt>
                <c:pt idx="8">
                  <c:v>1118</c:v>
                </c:pt>
                <c:pt idx="9">
                  <c:v>839</c:v>
                </c:pt>
                <c:pt idx="10">
                  <c:v>808</c:v>
                </c:pt>
                <c:pt idx="11">
                  <c:v>771</c:v>
                </c:pt>
                <c:pt idx="12">
                  <c:v>872</c:v>
                </c:pt>
                <c:pt idx="13">
                  <c:v>802</c:v>
                </c:pt>
                <c:pt idx="14">
                  <c:v>822</c:v>
                </c:pt>
                <c:pt idx="15">
                  <c:v>969</c:v>
                </c:pt>
                <c:pt idx="16">
                  <c:v>1000</c:v>
                </c:pt>
                <c:pt idx="17">
                  <c:v>1167</c:v>
                </c:pt>
                <c:pt idx="18">
                  <c:v>1123</c:v>
                </c:pt>
                <c:pt idx="19">
                  <c:v>1087</c:v>
                </c:pt>
                <c:pt idx="20">
                  <c:v>1104</c:v>
                </c:pt>
                <c:pt idx="21">
                  <c:v>1048</c:v>
                </c:pt>
                <c:pt idx="22">
                  <c:v>1028</c:v>
                </c:pt>
                <c:pt idx="23">
                  <c:v>867</c:v>
                </c:pt>
                <c:pt idx="24">
                  <c:v>886</c:v>
                </c:pt>
                <c:pt idx="25">
                  <c:v>831</c:v>
                </c:pt>
                <c:pt idx="26">
                  <c:v>976</c:v>
                </c:pt>
                <c:pt idx="27">
                  <c:v>1004</c:v>
                </c:pt>
                <c:pt idx="28">
                  <c:v>1007</c:v>
                </c:pt>
                <c:pt idx="29">
                  <c:v>930</c:v>
                </c:pt>
                <c:pt idx="30">
                  <c:v>800</c:v>
                </c:pt>
                <c:pt idx="31">
                  <c:v>847</c:v>
                </c:pt>
                <c:pt idx="32">
                  <c:v>889</c:v>
                </c:pt>
                <c:pt idx="33">
                  <c:v>945</c:v>
                </c:pt>
                <c:pt idx="34">
                  <c:v>824</c:v>
                </c:pt>
                <c:pt idx="35">
                  <c:v>785</c:v>
                </c:pt>
                <c:pt idx="36">
                  <c:v>903</c:v>
                </c:pt>
                <c:pt idx="37">
                  <c:v>820</c:v>
                </c:pt>
                <c:pt idx="38">
                  <c:v>883</c:v>
                </c:pt>
                <c:pt idx="39">
                  <c:v>1002</c:v>
                </c:pt>
                <c:pt idx="40">
                  <c:v>1092</c:v>
                </c:pt>
                <c:pt idx="41">
                  <c:v>966</c:v>
                </c:pt>
                <c:pt idx="42">
                  <c:v>1116</c:v>
                </c:pt>
                <c:pt idx="43">
                  <c:v>899</c:v>
                </c:pt>
                <c:pt idx="44">
                  <c:v>725</c:v>
                </c:pt>
                <c:pt idx="45">
                  <c:v>802</c:v>
                </c:pt>
                <c:pt idx="46">
                  <c:v>835</c:v>
                </c:pt>
                <c:pt idx="47">
                  <c:v>831</c:v>
                </c:pt>
                <c:pt idx="48">
                  <c:v>927</c:v>
                </c:pt>
                <c:pt idx="49">
                  <c:v>1009</c:v>
                </c:pt>
                <c:pt idx="50">
                  <c:v>752</c:v>
                </c:pt>
                <c:pt idx="51">
                  <c:v>628</c:v>
                </c:pt>
                <c:pt idx="52">
                  <c:v>723</c:v>
                </c:pt>
                <c:pt idx="53">
                  <c:v>771</c:v>
                </c:pt>
                <c:pt idx="54">
                  <c:v>834</c:v>
                </c:pt>
                <c:pt idx="55">
                  <c:v>827</c:v>
                </c:pt>
                <c:pt idx="56">
                  <c:v>848</c:v>
                </c:pt>
                <c:pt idx="57">
                  <c:v>1015</c:v>
                </c:pt>
                <c:pt idx="58">
                  <c:v>1251</c:v>
                </c:pt>
                <c:pt idx="59">
                  <c:v>1085</c:v>
                </c:pt>
                <c:pt idx="60">
                  <c:v>1022</c:v>
                </c:pt>
                <c:pt idx="61">
                  <c:v>1039</c:v>
                </c:pt>
                <c:pt idx="62">
                  <c:v>1096</c:v>
                </c:pt>
                <c:pt idx="63">
                  <c:v>1349</c:v>
                </c:pt>
                <c:pt idx="64">
                  <c:v>1820</c:v>
                </c:pt>
                <c:pt idx="65">
                  <c:v>1908</c:v>
                </c:pt>
                <c:pt idx="66">
                  <c:v>2077</c:v>
                </c:pt>
                <c:pt idx="67">
                  <c:v>2522</c:v>
                </c:pt>
                <c:pt idx="68">
                  <c:v>2357</c:v>
                </c:pt>
                <c:pt idx="69">
                  <c:v>2584</c:v>
                </c:pt>
                <c:pt idx="70">
                  <c:v>2778</c:v>
                </c:pt>
                <c:pt idx="71">
                  <c:v>2161</c:v>
                </c:pt>
                <c:pt idx="72">
                  <c:v>2815</c:v>
                </c:pt>
                <c:pt idx="73">
                  <c:v>2006</c:v>
                </c:pt>
                <c:pt idx="74">
                  <c:v>1805</c:v>
                </c:pt>
                <c:pt idx="75">
                  <c:v>1733</c:v>
                </c:pt>
                <c:pt idx="76">
                  <c:v>1712</c:v>
                </c:pt>
                <c:pt idx="77">
                  <c:v>2031</c:v>
                </c:pt>
                <c:pt idx="78">
                  <c:v>2245</c:v>
                </c:pt>
                <c:pt idx="79">
                  <c:v>1961</c:v>
                </c:pt>
                <c:pt idx="80">
                  <c:v>2447</c:v>
                </c:pt>
                <c:pt idx="81">
                  <c:v>2937</c:v>
                </c:pt>
                <c:pt idx="82">
                  <c:v>2653</c:v>
                </c:pt>
                <c:pt idx="83">
                  <c:v>2792</c:v>
                </c:pt>
                <c:pt idx="84">
                  <c:v>2559</c:v>
                </c:pt>
                <c:pt idx="85">
                  <c:v>1888</c:v>
                </c:pt>
                <c:pt idx="86">
                  <c:v>1837</c:v>
                </c:pt>
                <c:pt idx="87">
                  <c:v>1496</c:v>
                </c:pt>
                <c:pt idx="88">
                  <c:v>1830</c:v>
                </c:pt>
                <c:pt idx="89">
                  <c:v>1546</c:v>
                </c:pt>
                <c:pt idx="90">
                  <c:v>1894</c:v>
                </c:pt>
                <c:pt idx="91">
                  <c:v>2166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46-42A4-A25F-EBC95E5D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560744"/>
        <c:axId val="387559432"/>
      </c:lineChart>
      <c:dateAx>
        <c:axId val="387560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59432"/>
        <c:crosses val="autoZero"/>
        <c:auto val="1"/>
        <c:lblOffset val="100"/>
        <c:baseTimeUnit val="days"/>
      </c:dateAx>
      <c:valAx>
        <c:axId val="38755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6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887AC-DEFA-4693-8314-E0083B7745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0B4952-B2FF-4434-8F7F-FA99879D57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81834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6598F-76C9-4325-96E0-B8CEDEFCF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69BECB-1CA3-41C9-8ADC-4E38E93D3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0661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344644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599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2323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7698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1120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0581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3860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5694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5802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633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763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115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421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3E1F4-638B-4F1A-864D-C9B5C643B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452033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08A77-4F13-43A8-BD9D-9D99864B3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E1D9E1-CE4C-40AC-A83D-FB0FA3A695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9380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86E5C-8BDB-4D56-9A78-AF426951B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A4047-85A8-4A1E-8818-D77C22642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37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E870B-3F74-4E18-8C68-DAC3F88F9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6EC6B7-9B11-49B9-B782-380D3F986B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5633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72657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311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0433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829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2422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7101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1806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2649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2846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108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8366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6612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686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Buss AG - 2021-07-06 17:17:31</a:t>
                      </a:r>
                      <a:r>
                        <a:rPr lang="en-US" sz="1000"/>
                        <a:t>
 BUSS - an attractive employer, interview with CEO Philip Nising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7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Buss AG - 2021-09-21 10:32:40</a:t>
                      </a:r>
                      <a:r>
                        <a:rPr lang="en-US" sz="1000"/>
                        <a:t>
 BUSS – an attractive employer for young professionals, interview with Dino Kudrass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17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Buss AG - 2021-07-06 17:10:44</a:t>
                      </a:r>
                      <a:r>
                        <a:rPr lang="de-DE" sz="1000"/>
                        <a:t>
 BUSS - ein attraktiver Arbeitgeber, Interview mit CEO Philip Nising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45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Buss AG - 2021-09-21 10:30:42</a:t>
                      </a:r>
                      <a:r>
                        <a:rPr lang="de-DE" sz="1000"/>
                        <a:t>
 BUSS – ein attraktiver Arbeitgeber für Young Professionals, Interview mit Dino Kudrass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51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A14FC-73EE-4AA6-9F03-8BE1E0BAD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567599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1FF29-C653-45A8-8F2B-EBE0825ED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D1ABF2-1B47-4632-8EB5-9AC8F069FD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315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109403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4249086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1997514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33132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261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0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64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19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73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19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7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85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28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24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0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948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8EF6B-9993-45B7-9327-EC82C564C4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69376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B12CA-D43E-407B-AAD7-59239449A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559EF7-0642-4DE5-AEA7-82864953BD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800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320128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9337779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952367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86819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09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3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474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27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502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EE0B4-CAF9-48E2-B3D5-F738CEFA2B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848429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307</Words>
  <Application>Microsoft Office PowerPoint</Application>
  <PresentationFormat>On-screen Show (4:3)</PresentationFormat>
  <Paragraphs>167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YouTube Quartal</vt:lpstr>
      <vt:lpstr>Youtube Private Key Metrics Table | All Pages</vt:lpstr>
      <vt:lpstr>Youtube Private Video Views | All Pages</vt:lpstr>
      <vt:lpstr>Youtube Private Videos Table | All Pages</vt:lpstr>
      <vt:lpstr>Youtube Private Traffic Sources by Channel | All Pages</vt:lpstr>
      <vt:lpstr>Youtube Private Devices Table by Channel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2021-10-06T14:27:31Z</dcterms:created>
  <dcterms:modified xsi:type="dcterms:W3CDTF">2021-10-06T14:27:49Z</dcterms:modified>
</cp:coreProperties>
</file>