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CA625-5F4C-47FA-A932-9464342A6E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Overview by Month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D63E80-7E53-465C-BCE9-0C143DFE53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695097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1C8E7-D86B-4FF9-8ABE-C8A8E9D74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Crespel &amp; Deiters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FC1829-C9F0-4401-BC1F-FAD5D07729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8247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5008744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912363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55506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08145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38259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80295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77772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94538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8705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563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2021 - 09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3.2474 %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4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3.6186 %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6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3.8069 %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014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3.1999 %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91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3.5115 %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18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3.2923 %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393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2.3624 %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489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1.5655 %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23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512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B1D05E-BA08-492A-A4EF-C011C62089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5387567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187</Words>
  <Application>Microsoft Office PowerPoint</Application>
  <PresentationFormat>On-screen Show (4:3)</PresentationFormat>
  <Paragraphs>94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Overview by Month</vt:lpstr>
      <vt:lpstr>Facebook Key Metrics by Month | Crespel &amp; Deiters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Overview by Month</dc:title>
  <dc:creator>Frederik Peiniger</dc:creator>
  <cp:lastModifiedBy>Frederik Peiniger</cp:lastModifiedBy>
  <cp:revision>1</cp:revision>
  <dcterms:created xsi:type="dcterms:W3CDTF">2021-10-06T14:13:15Z</dcterms:created>
  <dcterms:modified xsi:type="dcterms:W3CDTF">2021-10-06T14:13:22Z</dcterms:modified>
</cp:coreProperties>
</file>