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7A88-6BBA-4D35-9E00-B9DF7E43F8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5FAA9-C805-4BD3-B07D-57A8F6368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83998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EDC3-8E57-497D-A058-7A4DE423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02A29-47F0-4555-A759-6508880F0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330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539935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30070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05714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39731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3838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4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23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6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872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0D1A1-E738-48A3-B61E-188326F96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105619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2021-10-06T14:12:23Z</dcterms:created>
  <dcterms:modified xsi:type="dcterms:W3CDTF">2021-10-06T14:12:27Z</dcterms:modified>
</cp:coreProperties>
</file>