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Buss AG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Sheet1!$A$2:$A$92</c:f>
              <c:numCache>
                <c:formatCode>m/d/yyyy</c:formatCode>
                <c:ptCount val="91"/>
                <c:pt idx="0">
                  <c:v>44287</c:v>
                </c:pt>
                <c:pt idx="1">
                  <c:v>44288</c:v>
                </c:pt>
                <c:pt idx="2">
                  <c:v>44289</c:v>
                </c:pt>
                <c:pt idx="3">
                  <c:v>44290</c:v>
                </c:pt>
                <c:pt idx="4">
                  <c:v>44291</c:v>
                </c:pt>
                <c:pt idx="5">
                  <c:v>44292</c:v>
                </c:pt>
                <c:pt idx="6">
                  <c:v>44293</c:v>
                </c:pt>
                <c:pt idx="7">
                  <c:v>44294</c:v>
                </c:pt>
                <c:pt idx="8">
                  <c:v>44295</c:v>
                </c:pt>
                <c:pt idx="9">
                  <c:v>44296</c:v>
                </c:pt>
                <c:pt idx="10">
                  <c:v>44297</c:v>
                </c:pt>
                <c:pt idx="11">
                  <c:v>44298</c:v>
                </c:pt>
                <c:pt idx="12">
                  <c:v>44299</c:v>
                </c:pt>
                <c:pt idx="13">
                  <c:v>44300</c:v>
                </c:pt>
                <c:pt idx="14">
                  <c:v>44301</c:v>
                </c:pt>
                <c:pt idx="15">
                  <c:v>44302</c:v>
                </c:pt>
                <c:pt idx="16">
                  <c:v>44303</c:v>
                </c:pt>
                <c:pt idx="17">
                  <c:v>44304</c:v>
                </c:pt>
                <c:pt idx="18">
                  <c:v>44305</c:v>
                </c:pt>
                <c:pt idx="19">
                  <c:v>44306</c:v>
                </c:pt>
                <c:pt idx="20">
                  <c:v>44307</c:v>
                </c:pt>
                <c:pt idx="21">
                  <c:v>44308</c:v>
                </c:pt>
                <c:pt idx="22">
                  <c:v>44309</c:v>
                </c:pt>
                <c:pt idx="23">
                  <c:v>44310</c:v>
                </c:pt>
                <c:pt idx="24">
                  <c:v>44311</c:v>
                </c:pt>
                <c:pt idx="25">
                  <c:v>44312</c:v>
                </c:pt>
                <c:pt idx="26">
                  <c:v>44313</c:v>
                </c:pt>
                <c:pt idx="27">
                  <c:v>44314</c:v>
                </c:pt>
                <c:pt idx="28">
                  <c:v>44315</c:v>
                </c:pt>
                <c:pt idx="29">
                  <c:v>44316</c:v>
                </c:pt>
                <c:pt idx="30">
                  <c:v>44317</c:v>
                </c:pt>
                <c:pt idx="31">
                  <c:v>44318</c:v>
                </c:pt>
                <c:pt idx="32">
                  <c:v>44319</c:v>
                </c:pt>
                <c:pt idx="33">
                  <c:v>44320</c:v>
                </c:pt>
                <c:pt idx="34">
                  <c:v>44321</c:v>
                </c:pt>
                <c:pt idx="35">
                  <c:v>44322</c:v>
                </c:pt>
                <c:pt idx="36">
                  <c:v>44323</c:v>
                </c:pt>
                <c:pt idx="37">
                  <c:v>44324</c:v>
                </c:pt>
                <c:pt idx="38">
                  <c:v>44325</c:v>
                </c:pt>
                <c:pt idx="39">
                  <c:v>44326</c:v>
                </c:pt>
                <c:pt idx="40">
                  <c:v>44327</c:v>
                </c:pt>
                <c:pt idx="41">
                  <c:v>44328</c:v>
                </c:pt>
                <c:pt idx="42">
                  <c:v>44329</c:v>
                </c:pt>
                <c:pt idx="43">
                  <c:v>44330</c:v>
                </c:pt>
                <c:pt idx="44">
                  <c:v>44331</c:v>
                </c:pt>
                <c:pt idx="45">
                  <c:v>44332</c:v>
                </c:pt>
                <c:pt idx="46">
                  <c:v>44333</c:v>
                </c:pt>
                <c:pt idx="47">
                  <c:v>44334</c:v>
                </c:pt>
                <c:pt idx="48">
                  <c:v>44335</c:v>
                </c:pt>
                <c:pt idx="49">
                  <c:v>44336</c:v>
                </c:pt>
                <c:pt idx="50">
                  <c:v>44337</c:v>
                </c:pt>
                <c:pt idx="51">
                  <c:v>44338</c:v>
                </c:pt>
                <c:pt idx="52">
                  <c:v>44339</c:v>
                </c:pt>
                <c:pt idx="53">
                  <c:v>44340</c:v>
                </c:pt>
                <c:pt idx="54">
                  <c:v>44341</c:v>
                </c:pt>
                <c:pt idx="55">
                  <c:v>44342</c:v>
                </c:pt>
                <c:pt idx="56">
                  <c:v>44343</c:v>
                </c:pt>
                <c:pt idx="57">
                  <c:v>44344</c:v>
                </c:pt>
                <c:pt idx="58">
                  <c:v>44345</c:v>
                </c:pt>
                <c:pt idx="59">
                  <c:v>44346</c:v>
                </c:pt>
                <c:pt idx="60">
                  <c:v>44347</c:v>
                </c:pt>
                <c:pt idx="61">
                  <c:v>44348</c:v>
                </c:pt>
                <c:pt idx="62">
                  <c:v>44349</c:v>
                </c:pt>
                <c:pt idx="63">
                  <c:v>44350</c:v>
                </c:pt>
                <c:pt idx="64">
                  <c:v>44351</c:v>
                </c:pt>
                <c:pt idx="65">
                  <c:v>44352</c:v>
                </c:pt>
                <c:pt idx="66">
                  <c:v>44353</c:v>
                </c:pt>
                <c:pt idx="67">
                  <c:v>44354</c:v>
                </c:pt>
                <c:pt idx="68">
                  <c:v>44355</c:v>
                </c:pt>
                <c:pt idx="69">
                  <c:v>44356</c:v>
                </c:pt>
                <c:pt idx="70">
                  <c:v>44357</c:v>
                </c:pt>
                <c:pt idx="71">
                  <c:v>44358</c:v>
                </c:pt>
                <c:pt idx="72">
                  <c:v>44359</c:v>
                </c:pt>
                <c:pt idx="73">
                  <c:v>44360</c:v>
                </c:pt>
                <c:pt idx="74">
                  <c:v>44361</c:v>
                </c:pt>
                <c:pt idx="75">
                  <c:v>44362</c:v>
                </c:pt>
                <c:pt idx="76">
                  <c:v>44363</c:v>
                </c:pt>
                <c:pt idx="77">
                  <c:v>44364</c:v>
                </c:pt>
                <c:pt idx="78">
                  <c:v>44365</c:v>
                </c:pt>
                <c:pt idx="79">
                  <c:v>44366</c:v>
                </c:pt>
                <c:pt idx="80">
                  <c:v>44367</c:v>
                </c:pt>
                <c:pt idx="81">
                  <c:v>44368</c:v>
                </c:pt>
                <c:pt idx="82">
                  <c:v>44369</c:v>
                </c:pt>
                <c:pt idx="83">
                  <c:v>44370</c:v>
                </c:pt>
                <c:pt idx="84">
                  <c:v>44371</c:v>
                </c:pt>
                <c:pt idx="85">
                  <c:v>44372</c:v>
                </c:pt>
                <c:pt idx="86">
                  <c:v>44373</c:v>
                </c:pt>
                <c:pt idx="87">
                  <c:v>44374</c:v>
                </c:pt>
                <c:pt idx="88">
                  <c:v>44375</c:v>
                </c:pt>
                <c:pt idx="89">
                  <c:v>44376</c:v>
                </c:pt>
                <c:pt idx="90">
                  <c:v>44377</c:v>
                </c:pt>
              </c:numCache>
            </c:numRef>
          </c:cat>
          <c:val>
            <c:numRef>
              <c:f>Sheet1!$B$2:$B$92</c:f>
              <c:numCache>
                <c:formatCode>General</c:formatCode>
                <c:ptCount val="91"/>
                <c:pt idx="0">
                  <c:v>1590</c:v>
                </c:pt>
                <c:pt idx="1">
                  <c:v>1601</c:v>
                </c:pt>
                <c:pt idx="2">
                  <c:v>1670</c:v>
                </c:pt>
                <c:pt idx="3">
                  <c:v>1698</c:v>
                </c:pt>
                <c:pt idx="4">
                  <c:v>1606</c:v>
                </c:pt>
                <c:pt idx="5">
                  <c:v>1474</c:v>
                </c:pt>
                <c:pt idx="6">
                  <c:v>1621</c:v>
                </c:pt>
                <c:pt idx="7">
                  <c:v>1489</c:v>
                </c:pt>
                <c:pt idx="8">
                  <c:v>1404</c:v>
                </c:pt>
                <c:pt idx="9">
                  <c:v>1364</c:v>
                </c:pt>
                <c:pt idx="10">
                  <c:v>1343</c:v>
                </c:pt>
                <c:pt idx="11">
                  <c:v>1255</c:v>
                </c:pt>
                <c:pt idx="12">
                  <c:v>1274</c:v>
                </c:pt>
                <c:pt idx="13">
                  <c:v>1242</c:v>
                </c:pt>
                <c:pt idx="14">
                  <c:v>1242</c:v>
                </c:pt>
                <c:pt idx="15">
                  <c:v>1091</c:v>
                </c:pt>
                <c:pt idx="16">
                  <c:v>1194</c:v>
                </c:pt>
                <c:pt idx="17">
                  <c:v>1255</c:v>
                </c:pt>
                <c:pt idx="18">
                  <c:v>1249</c:v>
                </c:pt>
                <c:pt idx="19">
                  <c:v>1223</c:v>
                </c:pt>
                <c:pt idx="20">
                  <c:v>1346</c:v>
                </c:pt>
                <c:pt idx="21">
                  <c:v>1372</c:v>
                </c:pt>
                <c:pt idx="22">
                  <c:v>1542</c:v>
                </c:pt>
                <c:pt idx="23">
                  <c:v>1479</c:v>
                </c:pt>
                <c:pt idx="24">
                  <c:v>1475</c:v>
                </c:pt>
                <c:pt idx="25">
                  <c:v>1440</c:v>
                </c:pt>
                <c:pt idx="26">
                  <c:v>1556</c:v>
                </c:pt>
                <c:pt idx="27">
                  <c:v>1583</c:v>
                </c:pt>
                <c:pt idx="28">
                  <c:v>1642</c:v>
                </c:pt>
                <c:pt idx="29">
                  <c:v>1752</c:v>
                </c:pt>
                <c:pt idx="30">
                  <c:v>1382</c:v>
                </c:pt>
                <c:pt idx="31">
                  <c:v>1451</c:v>
                </c:pt>
                <c:pt idx="32">
                  <c:v>1427</c:v>
                </c:pt>
                <c:pt idx="33">
                  <c:v>1727</c:v>
                </c:pt>
                <c:pt idx="34">
                  <c:v>1391</c:v>
                </c:pt>
                <c:pt idx="35">
                  <c:v>1538</c:v>
                </c:pt>
                <c:pt idx="36">
                  <c:v>1499</c:v>
                </c:pt>
                <c:pt idx="37">
                  <c:v>1558</c:v>
                </c:pt>
                <c:pt idx="38">
                  <c:v>1260</c:v>
                </c:pt>
                <c:pt idx="39">
                  <c:v>1338</c:v>
                </c:pt>
                <c:pt idx="40">
                  <c:v>1051</c:v>
                </c:pt>
                <c:pt idx="41">
                  <c:v>944</c:v>
                </c:pt>
                <c:pt idx="42">
                  <c:v>963</c:v>
                </c:pt>
                <c:pt idx="43">
                  <c:v>878</c:v>
                </c:pt>
                <c:pt idx="44">
                  <c:v>847</c:v>
                </c:pt>
                <c:pt idx="45">
                  <c:v>1030</c:v>
                </c:pt>
                <c:pt idx="46">
                  <c:v>944</c:v>
                </c:pt>
                <c:pt idx="47">
                  <c:v>1197</c:v>
                </c:pt>
                <c:pt idx="48">
                  <c:v>1099</c:v>
                </c:pt>
                <c:pt idx="49">
                  <c:v>1143</c:v>
                </c:pt>
                <c:pt idx="50">
                  <c:v>1279</c:v>
                </c:pt>
                <c:pt idx="51">
                  <c:v>1208</c:v>
                </c:pt>
                <c:pt idx="52">
                  <c:v>1057</c:v>
                </c:pt>
                <c:pt idx="53">
                  <c:v>912</c:v>
                </c:pt>
                <c:pt idx="54">
                  <c:v>1078</c:v>
                </c:pt>
                <c:pt idx="55">
                  <c:v>1336</c:v>
                </c:pt>
                <c:pt idx="56">
                  <c:v>1292</c:v>
                </c:pt>
                <c:pt idx="57">
                  <c:v>1204</c:v>
                </c:pt>
                <c:pt idx="58">
                  <c:v>1059</c:v>
                </c:pt>
                <c:pt idx="59">
                  <c:v>937</c:v>
                </c:pt>
                <c:pt idx="60">
                  <c:v>775</c:v>
                </c:pt>
                <c:pt idx="61">
                  <c:v>1030</c:v>
                </c:pt>
                <c:pt idx="62">
                  <c:v>1152</c:v>
                </c:pt>
                <c:pt idx="63">
                  <c:v>1229</c:v>
                </c:pt>
                <c:pt idx="64">
                  <c:v>1196</c:v>
                </c:pt>
                <c:pt idx="65">
                  <c:v>1351</c:v>
                </c:pt>
                <c:pt idx="66">
                  <c:v>1134</c:v>
                </c:pt>
                <c:pt idx="67">
                  <c:v>1267</c:v>
                </c:pt>
                <c:pt idx="68">
                  <c:v>1114</c:v>
                </c:pt>
                <c:pt idx="69">
                  <c:v>1287</c:v>
                </c:pt>
                <c:pt idx="70">
                  <c:v>1471</c:v>
                </c:pt>
                <c:pt idx="71">
                  <c:v>1374</c:v>
                </c:pt>
                <c:pt idx="72">
                  <c:v>1345</c:v>
                </c:pt>
                <c:pt idx="73">
                  <c:v>1199</c:v>
                </c:pt>
                <c:pt idx="74">
                  <c:v>1058</c:v>
                </c:pt>
                <c:pt idx="75">
                  <c:v>1278</c:v>
                </c:pt>
                <c:pt idx="76">
                  <c:v>1234</c:v>
                </c:pt>
                <c:pt idx="77">
                  <c:v>1191</c:v>
                </c:pt>
                <c:pt idx="78">
                  <c:v>1089</c:v>
                </c:pt>
                <c:pt idx="79">
                  <c:v>1357</c:v>
                </c:pt>
                <c:pt idx="80">
                  <c:v>1465</c:v>
                </c:pt>
                <c:pt idx="81">
                  <c:v>1664</c:v>
                </c:pt>
                <c:pt idx="82">
                  <c:v>1757</c:v>
                </c:pt>
                <c:pt idx="83">
                  <c:v>1507</c:v>
                </c:pt>
                <c:pt idx="84">
                  <c:v>1147</c:v>
                </c:pt>
                <c:pt idx="85">
                  <c:v>883</c:v>
                </c:pt>
                <c:pt idx="86">
                  <c:v>675</c:v>
                </c:pt>
                <c:pt idx="87">
                  <c:v>678</c:v>
                </c:pt>
                <c:pt idx="88">
                  <c:v>663</c:v>
                </c:pt>
                <c:pt idx="89">
                  <c:v>709</c:v>
                </c:pt>
                <c:pt idx="90">
                  <c:v>768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DD6-43AB-B4B4-9854548CFC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3463584"/>
        <c:axId val="373461944"/>
      </c:lineChart>
      <c:dateAx>
        <c:axId val="3734635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61944"/>
        <c:crosses val="autoZero"/>
        <c:auto val="1"/>
        <c:lblOffset val="100"/>
        <c:baseTimeUnit val="days"/>
      </c:dateAx>
      <c:valAx>
        <c:axId val="373461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3463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7/8/2021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B92FB-212F-47E0-ABB6-5C08C7031BB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YouTube Quartal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1DCB95-513C-48E0-8261-6E5F8962948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29217418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467CDF-0397-4E41-8A10-809F647FA6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Key Metrics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145EA1-F096-4A9D-9781-31BEC8B57F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63526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95355472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86582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392063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04378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090106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29369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191106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197185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69347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719118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52394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938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56.91 %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04724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10986-9025-4694-8246-ABD60A730B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5720897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FE26AB-ABD2-465A-9124-24C806019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 Views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CEE669E-3BBA-456F-BA4A-481E088BCB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318285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22B65-D390-4BD2-8BFD-48AD8DD419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3CE459-D30F-46EB-997C-337B8DDC4B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6101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7AF21-307C-4707-96A1-47DFE1707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Videos Table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FAE68D-DAD8-46D8-AD98-2B26005DE8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1156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2808">
                  <a:extLst>
                    <a:ext uri="{9D8B030D-6E8A-4147-A177-3AD203B41FA5}">
                      <a16:colId xmlns:a16="http://schemas.microsoft.com/office/drawing/2014/main" val="30041320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97784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051707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844509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97799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6334089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9381841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7315777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26760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18415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11819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18518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Percentage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Privacy status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784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Buss AG - 2021-06-16 14:37:54</a:t>
                      </a:r>
                      <a:r>
                        <a:rPr lang="en-US" sz="1000"/>
                        <a:t>
 Trends in plastics compounding - Interview with CEO Philip Nising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47.44 %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228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Buss AG - 2021-06-16 14:38:19</a:t>
                      </a:r>
                      <a:r>
                        <a:rPr lang="de-DE" sz="1000"/>
                        <a:t>
 Trends in der Kunststoffaufbereitung - Interview mit CEO Philip Nising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416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CF41B0-EF0C-43D6-9494-5261033158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25751309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1BDB0-A9D4-4194-9DBF-3A513813F6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Traffic Sources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F2E2CD-ECE6-4F8E-B5B0-CF7FF84AB2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75805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3077015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79941211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2787736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977126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Traffic Source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346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suggested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114344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7887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Guide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35500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8871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7864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External website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7053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Unknown – direct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7233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– other features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955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playlists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301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YouTube channel 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75717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YT_PLAYLIST_PAGE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8839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NOTIFICATION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551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END_SCREEN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581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9DA49E-9C0B-45DF-82D9-132937D556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905370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F5E3B0-9053-439D-BEAE-1E7D7C552A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Private Devices Table by Channel | All Pages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A835A2-3DB2-4E0A-A1A8-9C782C56D0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70385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98580020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330109723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90644484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171001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900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Mobile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85384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472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Laptop and desktops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4353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Tablets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078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TV devices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3134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Buss 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Game consoles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5720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12DD9C-A3D0-42DF-B661-DE714D6671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04/01/2021 - 06/30/2021</a:t>
            </a:r>
          </a:p>
        </p:txBody>
      </p:sp>
    </p:spTree>
    <p:extLst>
      <p:ext uri="{BB962C8B-B14F-4D97-AF65-F5344CB8AC3E}">
        <p14:creationId xmlns:p14="http://schemas.microsoft.com/office/powerpoint/2010/main" val="144023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273</Words>
  <Application>Microsoft Office PowerPoint</Application>
  <PresentationFormat>On-screen Show (4:3)</PresentationFormat>
  <Paragraphs>143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YouTube Quartal</vt:lpstr>
      <vt:lpstr>Youtube Private Key Metrics Table | All Pages</vt:lpstr>
      <vt:lpstr>Youtube Private Video Views | All Pages</vt:lpstr>
      <vt:lpstr>Youtube Private Videos Table | All Pages</vt:lpstr>
      <vt:lpstr>Youtube Private Traffic Sources by Channel | All Pages</vt:lpstr>
      <vt:lpstr>Youtube Private Devices Table by Channel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Quartal</dc:title>
  <dc:creator>Frederik Peiniger</dc:creator>
  <cp:lastModifiedBy>Frederik Peiniger</cp:lastModifiedBy>
  <cp:revision>1</cp:revision>
  <dcterms:created xsi:type="dcterms:W3CDTF">2021-07-08T12:45:56Z</dcterms:created>
  <dcterms:modified xsi:type="dcterms:W3CDTF">2021-07-08T12:46:10Z</dcterms:modified>
</cp:coreProperties>
</file>