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3366-A707-4999-B15B-D6A8C50E5B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0296A1-41FB-4175-81E6-23A55B1BF1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231300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74411-8287-478A-A56C-ED36D080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D5EE1-8671-4E06-B138-5947B6A66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253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63394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4887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2829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2401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9917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56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8378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5189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7522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1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27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3.5115 %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758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27180-E81F-47A2-82E7-0CF32411C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276141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2021-07-08T12:21:54Z</dcterms:created>
  <dcterms:modified xsi:type="dcterms:W3CDTF">2021-07-08T12:21:59Z</dcterms:modified>
</cp:coreProperties>
</file>