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C8D3C-F363-41C6-B08D-AA0B9E7CB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Crespel &amp; Deiters Group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D82B62-1C38-4A06-9199-694D2B278E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6748434"/>
              </p:ext>
            </p:extLst>
          </p:nvPr>
        </p:nvGraphicFramePr>
        <p:xfrm>
          <a:off x="457200" y="1731963"/>
          <a:ext cx="798271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3902528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5008535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4262888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0631031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05340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158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684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772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4815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CE5487-F00A-48CC-8D71-1C5E912780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8108381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Network Key Metrics Table | Crespel &amp; Deiters 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Network Key Metrics Table | Crespel &amp; Deiters Group</dc:title>
  <dc:creator>Frederik Peiniger</dc:creator>
  <cp:lastModifiedBy>Frederik Peiniger</cp:lastModifiedBy>
  <cp:revision>1</cp:revision>
  <dcterms:created xsi:type="dcterms:W3CDTF">2021-07-08T12:20:58Z</dcterms:created>
  <dcterms:modified xsi:type="dcterms:W3CDTF">2021-07-08T12:21:04Z</dcterms:modified>
</cp:coreProperties>
</file>