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2" r:id="rId25"/>
    <p:sldId id="283" r:id="rId26"/>
    <p:sldId id="284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Crespel &amp; Deiters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44197</c:v>
                </c:pt>
                <c:pt idx="1">
                  <c:v>44198</c:v>
                </c:pt>
                <c:pt idx="2">
                  <c:v>44199</c:v>
                </c:pt>
                <c:pt idx="3">
                  <c:v>44200</c:v>
                </c:pt>
                <c:pt idx="4">
                  <c:v>44201</c:v>
                </c:pt>
                <c:pt idx="5">
                  <c:v>44202</c:v>
                </c:pt>
                <c:pt idx="6">
                  <c:v>44203</c:v>
                </c:pt>
                <c:pt idx="7">
                  <c:v>44204</c:v>
                </c:pt>
                <c:pt idx="8">
                  <c:v>44205</c:v>
                </c:pt>
                <c:pt idx="9">
                  <c:v>44206</c:v>
                </c:pt>
                <c:pt idx="10">
                  <c:v>44207</c:v>
                </c:pt>
                <c:pt idx="11">
                  <c:v>44208</c:v>
                </c:pt>
                <c:pt idx="12">
                  <c:v>44209</c:v>
                </c:pt>
                <c:pt idx="13">
                  <c:v>44210</c:v>
                </c:pt>
                <c:pt idx="14">
                  <c:v>44211</c:v>
                </c:pt>
                <c:pt idx="15">
                  <c:v>44212</c:v>
                </c:pt>
                <c:pt idx="16">
                  <c:v>44213</c:v>
                </c:pt>
                <c:pt idx="17">
                  <c:v>44214</c:v>
                </c:pt>
                <c:pt idx="18">
                  <c:v>44215</c:v>
                </c:pt>
                <c:pt idx="19">
                  <c:v>44216</c:v>
                </c:pt>
                <c:pt idx="20">
                  <c:v>44217</c:v>
                </c:pt>
                <c:pt idx="21">
                  <c:v>44218</c:v>
                </c:pt>
                <c:pt idx="22">
                  <c:v>44219</c:v>
                </c:pt>
                <c:pt idx="23">
                  <c:v>44220</c:v>
                </c:pt>
                <c:pt idx="24">
                  <c:v>44221</c:v>
                </c:pt>
                <c:pt idx="25">
                  <c:v>44222</c:v>
                </c:pt>
                <c:pt idx="26">
                  <c:v>44223</c:v>
                </c:pt>
                <c:pt idx="27">
                  <c:v>44224</c:v>
                </c:pt>
                <c:pt idx="28">
                  <c:v>44225</c:v>
                </c:pt>
                <c:pt idx="29">
                  <c:v>44226</c:v>
                </c:pt>
                <c:pt idx="30">
                  <c:v>44227</c:v>
                </c:pt>
                <c:pt idx="31">
                  <c:v>44228</c:v>
                </c:pt>
                <c:pt idx="32">
                  <c:v>44229</c:v>
                </c:pt>
                <c:pt idx="33">
                  <c:v>44230</c:v>
                </c:pt>
                <c:pt idx="34">
                  <c:v>44231</c:v>
                </c:pt>
                <c:pt idx="35">
                  <c:v>44232</c:v>
                </c:pt>
                <c:pt idx="36">
                  <c:v>44233</c:v>
                </c:pt>
                <c:pt idx="37">
                  <c:v>44234</c:v>
                </c:pt>
                <c:pt idx="38">
                  <c:v>44235</c:v>
                </c:pt>
                <c:pt idx="39">
                  <c:v>44236</c:v>
                </c:pt>
                <c:pt idx="40">
                  <c:v>44237</c:v>
                </c:pt>
                <c:pt idx="41">
                  <c:v>44238</c:v>
                </c:pt>
                <c:pt idx="42">
                  <c:v>44239</c:v>
                </c:pt>
                <c:pt idx="43">
                  <c:v>44240</c:v>
                </c:pt>
                <c:pt idx="44">
                  <c:v>44241</c:v>
                </c:pt>
                <c:pt idx="45">
                  <c:v>44242</c:v>
                </c:pt>
                <c:pt idx="46">
                  <c:v>44243</c:v>
                </c:pt>
                <c:pt idx="47">
                  <c:v>44244</c:v>
                </c:pt>
                <c:pt idx="48">
                  <c:v>44245</c:v>
                </c:pt>
                <c:pt idx="49">
                  <c:v>44246</c:v>
                </c:pt>
                <c:pt idx="50">
                  <c:v>44247</c:v>
                </c:pt>
                <c:pt idx="51">
                  <c:v>44248</c:v>
                </c:pt>
                <c:pt idx="52">
                  <c:v>44249</c:v>
                </c:pt>
                <c:pt idx="53">
                  <c:v>44250</c:v>
                </c:pt>
                <c:pt idx="54">
                  <c:v>44251</c:v>
                </c:pt>
                <c:pt idx="55">
                  <c:v>44252</c:v>
                </c:pt>
                <c:pt idx="56">
                  <c:v>44253</c:v>
                </c:pt>
                <c:pt idx="57">
                  <c:v>44254</c:v>
                </c:pt>
                <c:pt idx="58">
                  <c:v>44255</c:v>
                </c:pt>
                <c:pt idx="59">
                  <c:v>44256</c:v>
                </c:pt>
                <c:pt idx="60">
                  <c:v>44257</c:v>
                </c:pt>
                <c:pt idx="61">
                  <c:v>44258</c:v>
                </c:pt>
                <c:pt idx="62">
                  <c:v>44259</c:v>
                </c:pt>
                <c:pt idx="63">
                  <c:v>44260</c:v>
                </c:pt>
                <c:pt idx="64">
                  <c:v>44261</c:v>
                </c:pt>
                <c:pt idx="65">
                  <c:v>44262</c:v>
                </c:pt>
                <c:pt idx="66">
                  <c:v>44263</c:v>
                </c:pt>
                <c:pt idx="67">
                  <c:v>44264</c:v>
                </c:pt>
                <c:pt idx="68">
                  <c:v>44265</c:v>
                </c:pt>
                <c:pt idx="69">
                  <c:v>44266</c:v>
                </c:pt>
                <c:pt idx="70">
                  <c:v>44267</c:v>
                </c:pt>
                <c:pt idx="71">
                  <c:v>44268</c:v>
                </c:pt>
                <c:pt idx="72">
                  <c:v>44269</c:v>
                </c:pt>
                <c:pt idx="73">
                  <c:v>44270</c:v>
                </c:pt>
                <c:pt idx="74">
                  <c:v>44271</c:v>
                </c:pt>
                <c:pt idx="75">
                  <c:v>44272</c:v>
                </c:pt>
                <c:pt idx="76">
                  <c:v>44273</c:v>
                </c:pt>
                <c:pt idx="77">
                  <c:v>44274</c:v>
                </c:pt>
                <c:pt idx="78">
                  <c:v>44275</c:v>
                </c:pt>
                <c:pt idx="79">
                  <c:v>44276</c:v>
                </c:pt>
                <c:pt idx="80">
                  <c:v>44277</c:v>
                </c:pt>
                <c:pt idx="81">
                  <c:v>44278</c:v>
                </c:pt>
                <c:pt idx="82">
                  <c:v>44279</c:v>
                </c:pt>
                <c:pt idx="83">
                  <c:v>44280</c:v>
                </c:pt>
                <c:pt idx="84">
                  <c:v>44281</c:v>
                </c:pt>
                <c:pt idx="85">
                  <c:v>44282</c:v>
                </c:pt>
                <c:pt idx="86">
                  <c:v>44283</c:v>
                </c:pt>
                <c:pt idx="87">
                  <c:v>44284</c:v>
                </c:pt>
                <c:pt idx="88">
                  <c:v>44285</c:v>
                </c:pt>
                <c:pt idx="89">
                  <c:v>44286</c:v>
                </c:pt>
              </c:numCache>
            </c:num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205</c:v>
                </c:pt>
                <c:pt idx="1">
                  <c:v>207</c:v>
                </c:pt>
                <c:pt idx="2">
                  <c:v>208</c:v>
                </c:pt>
                <c:pt idx="3">
                  <c:v>208</c:v>
                </c:pt>
                <c:pt idx="4">
                  <c:v>208</c:v>
                </c:pt>
                <c:pt idx="5">
                  <c:v>208</c:v>
                </c:pt>
                <c:pt idx="6">
                  <c:v>208</c:v>
                </c:pt>
                <c:pt idx="7">
                  <c:v>208</c:v>
                </c:pt>
                <c:pt idx="8">
                  <c:v>208</c:v>
                </c:pt>
                <c:pt idx="9">
                  <c:v>208</c:v>
                </c:pt>
                <c:pt idx="10">
                  <c:v>208</c:v>
                </c:pt>
                <c:pt idx="11">
                  <c:v>208</c:v>
                </c:pt>
                <c:pt idx="12">
                  <c:v>208</c:v>
                </c:pt>
                <c:pt idx="13">
                  <c:v>207</c:v>
                </c:pt>
                <c:pt idx="14">
                  <c:v>207</c:v>
                </c:pt>
                <c:pt idx="15">
                  <c:v>207</c:v>
                </c:pt>
                <c:pt idx="16">
                  <c:v>207</c:v>
                </c:pt>
                <c:pt idx="17">
                  <c:v>207</c:v>
                </c:pt>
                <c:pt idx="18">
                  <c:v>207</c:v>
                </c:pt>
                <c:pt idx="19">
                  <c:v>207</c:v>
                </c:pt>
                <c:pt idx="20">
                  <c:v>208</c:v>
                </c:pt>
                <c:pt idx="21">
                  <c:v>208</c:v>
                </c:pt>
                <c:pt idx="22">
                  <c:v>208</c:v>
                </c:pt>
                <c:pt idx="23">
                  <c:v>208</c:v>
                </c:pt>
                <c:pt idx="24">
                  <c:v>208</c:v>
                </c:pt>
                <c:pt idx="25">
                  <c:v>209</c:v>
                </c:pt>
                <c:pt idx="26">
                  <c:v>209</c:v>
                </c:pt>
                <c:pt idx="27">
                  <c:v>209</c:v>
                </c:pt>
                <c:pt idx="28">
                  <c:v>210</c:v>
                </c:pt>
                <c:pt idx="29">
                  <c:v>210</c:v>
                </c:pt>
                <c:pt idx="30">
                  <c:v>210</c:v>
                </c:pt>
                <c:pt idx="31">
                  <c:v>210</c:v>
                </c:pt>
                <c:pt idx="32">
                  <c:v>211</c:v>
                </c:pt>
                <c:pt idx="33">
                  <c:v>211</c:v>
                </c:pt>
                <c:pt idx="34">
                  <c:v>211</c:v>
                </c:pt>
                <c:pt idx="35">
                  <c:v>211</c:v>
                </c:pt>
                <c:pt idx="36">
                  <c:v>211</c:v>
                </c:pt>
                <c:pt idx="37">
                  <c:v>213</c:v>
                </c:pt>
                <c:pt idx="38">
                  <c:v>213</c:v>
                </c:pt>
                <c:pt idx="39">
                  <c:v>214</c:v>
                </c:pt>
                <c:pt idx="40">
                  <c:v>214</c:v>
                </c:pt>
                <c:pt idx="41">
                  <c:v>214</c:v>
                </c:pt>
                <c:pt idx="42">
                  <c:v>214</c:v>
                </c:pt>
                <c:pt idx="43">
                  <c:v>214</c:v>
                </c:pt>
                <c:pt idx="44">
                  <c:v>214</c:v>
                </c:pt>
                <c:pt idx="45">
                  <c:v>215</c:v>
                </c:pt>
                <c:pt idx="46">
                  <c:v>217</c:v>
                </c:pt>
                <c:pt idx="47">
                  <c:v>217</c:v>
                </c:pt>
                <c:pt idx="48">
                  <c:v>217</c:v>
                </c:pt>
                <c:pt idx="49">
                  <c:v>217</c:v>
                </c:pt>
                <c:pt idx="50">
                  <c:v>219</c:v>
                </c:pt>
                <c:pt idx="51">
                  <c:v>219</c:v>
                </c:pt>
                <c:pt idx="52">
                  <c:v>220</c:v>
                </c:pt>
                <c:pt idx="53">
                  <c:v>220</c:v>
                </c:pt>
                <c:pt idx="54">
                  <c:v>222</c:v>
                </c:pt>
                <c:pt idx="55">
                  <c:v>222</c:v>
                </c:pt>
                <c:pt idx="56">
                  <c:v>222</c:v>
                </c:pt>
                <c:pt idx="57">
                  <c:v>222</c:v>
                </c:pt>
                <c:pt idx="58">
                  <c:v>223</c:v>
                </c:pt>
                <c:pt idx="59">
                  <c:v>226</c:v>
                </c:pt>
                <c:pt idx="60">
                  <c:v>226</c:v>
                </c:pt>
                <c:pt idx="61">
                  <c:v>227</c:v>
                </c:pt>
                <c:pt idx="62">
                  <c:v>227</c:v>
                </c:pt>
                <c:pt idx="63">
                  <c:v>227</c:v>
                </c:pt>
                <c:pt idx="64">
                  <c:v>232</c:v>
                </c:pt>
                <c:pt idx="65">
                  <c:v>232</c:v>
                </c:pt>
                <c:pt idx="66">
                  <c:v>232</c:v>
                </c:pt>
                <c:pt idx="67">
                  <c:v>232</c:v>
                </c:pt>
                <c:pt idx="68">
                  <c:v>233</c:v>
                </c:pt>
                <c:pt idx="69">
                  <c:v>233</c:v>
                </c:pt>
                <c:pt idx="70">
                  <c:v>234</c:v>
                </c:pt>
                <c:pt idx="71">
                  <c:v>234</c:v>
                </c:pt>
                <c:pt idx="72">
                  <c:v>235</c:v>
                </c:pt>
                <c:pt idx="73">
                  <c:v>234</c:v>
                </c:pt>
                <c:pt idx="74">
                  <c:v>234</c:v>
                </c:pt>
                <c:pt idx="75">
                  <c:v>235</c:v>
                </c:pt>
                <c:pt idx="76">
                  <c:v>236</c:v>
                </c:pt>
                <c:pt idx="77">
                  <c:v>236</c:v>
                </c:pt>
                <c:pt idx="78">
                  <c:v>236</c:v>
                </c:pt>
                <c:pt idx="79">
                  <c:v>237</c:v>
                </c:pt>
                <c:pt idx="80">
                  <c:v>237</c:v>
                </c:pt>
                <c:pt idx="81">
                  <c:v>238</c:v>
                </c:pt>
                <c:pt idx="82">
                  <c:v>238</c:v>
                </c:pt>
                <c:pt idx="83">
                  <c:v>238</c:v>
                </c:pt>
                <c:pt idx="84">
                  <c:v>239</c:v>
                </c:pt>
                <c:pt idx="85">
                  <c:v>240</c:v>
                </c:pt>
                <c:pt idx="86">
                  <c:v>240</c:v>
                </c:pt>
                <c:pt idx="87">
                  <c:v>240</c:v>
                </c:pt>
                <c:pt idx="88">
                  <c:v>240</c:v>
                </c:pt>
                <c:pt idx="89">
                  <c:v>240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A8-4379-A469-4E2A126A26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355328"/>
        <c:axId val="328357952"/>
      </c:lineChart>
      <c:dateAx>
        <c:axId val="328355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357952"/>
        <c:crosses val="autoZero"/>
        <c:auto val="1"/>
        <c:lblOffset val="100"/>
        <c:baseTimeUnit val="days"/>
      </c:dateAx>
      <c:valAx>
        <c:axId val="328357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355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Crespel &amp; Deiters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44197</c:v>
                </c:pt>
                <c:pt idx="1">
                  <c:v>44198</c:v>
                </c:pt>
                <c:pt idx="2">
                  <c:v>44199</c:v>
                </c:pt>
                <c:pt idx="3">
                  <c:v>44200</c:v>
                </c:pt>
                <c:pt idx="4">
                  <c:v>44201</c:v>
                </c:pt>
                <c:pt idx="5">
                  <c:v>44202</c:v>
                </c:pt>
                <c:pt idx="6">
                  <c:v>44203</c:v>
                </c:pt>
                <c:pt idx="7">
                  <c:v>44204</c:v>
                </c:pt>
                <c:pt idx="8">
                  <c:v>44205</c:v>
                </c:pt>
                <c:pt idx="9">
                  <c:v>44206</c:v>
                </c:pt>
                <c:pt idx="10">
                  <c:v>44207</c:v>
                </c:pt>
                <c:pt idx="11">
                  <c:v>44208</c:v>
                </c:pt>
                <c:pt idx="12">
                  <c:v>44209</c:v>
                </c:pt>
                <c:pt idx="13">
                  <c:v>44210</c:v>
                </c:pt>
                <c:pt idx="14">
                  <c:v>44211</c:v>
                </c:pt>
                <c:pt idx="15">
                  <c:v>44212</c:v>
                </c:pt>
                <c:pt idx="16">
                  <c:v>44213</c:v>
                </c:pt>
                <c:pt idx="17">
                  <c:v>44214</c:v>
                </c:pt>
                <c:pt idx="18">
                  <c:v>44215</c:v>
                </c:pt>
                <c:pt idx="19">
                  <c:v>44216</c:v>
                </c:pt>
                <c:pt idx="20">
                  <c:v>44217</c:v>
                </c:pt>
                <c:pt idx="21">
                  <c:v>44218</c:v>
                </c:pt>
                <c:pt idx="22">
                  <c:v>44219</c:v>
                </c:pt>
                <c:pt idx="23">
                  <c:v>44220</c:v>
                </c:pt>
                <c:pt idx="24">
                  <c:v>44221</c:v>
                </c:pt>
                <c:pt idx="25">
                  <c:v>44222</c:v>
                </c:pt>
                <c:pt idx="26">
                  <c:v>44223</c:v>
                </c:pt>
                <c:pt idx="27">
                  <c:v>44224</c:v>
                </c:pt>
                <c:pt idx="28">
                  <c:v>44225</c:v>
                </c:pt>
                <c:pt idx="29">
                  <c:v>44226</c:v>
                </c:pt>
                <c:pt idx="30">
                  <c:v>44227</c:v>
                </c:pt>
                <c:pt idx="31">
                  <c:v>44228</c:v>
                </c:pt>
                <c:pt idx="32">
                  <c:v>44229</c:v>
                </c:pt>
                <c:pt idx="33">
                  <c:v>44230</c:v>
                </c:pt>
                <c:pt idx="34">
                  <c:v>44231</c:v>
                </c:pt>
                <c:pt idx="35">
                  <c:v>44232</c:v>
                </c:pt>
                <c:pt idx="36">
                  <c:v>44233</c:v>
                </c:pt>
                <c:pt idx="37">
                  <c:v>44234</c:v>
                </c:pt>
                <c:pt idx="38">
                  <c:v>44235</c:v>
                </c:pt>
                <c:pt idx="39">
                  <c:v>44236</c:v>
                </c:pt>
                <c:pt idx="40">
                  <c:v>44237</c:v>
                </c:pt>
                <c:pt idx="41">
                  <c:v>44238</c:v>
                </c:pt>
                <c:pt idx="42">
                  <c:v>44239</c:v>
                </c:pt>
                <c:pt idx="43">
                  <c:v>44240</c:v>
                </c:pt>
                <c:pt idx="44">
                  <c:v>44241</c:v>
                </c:pt>
                <c:pt idx="45">
                  <c:v>44242</c:v>
                </c:pt>
                <c:pt idx="46">
                  <c:v>44243</c:v>
                </c:pt>
                <c:pt idx="47">
                  <c:v>44244</c:v>
                </c:pt>
                <c:pt idx="48">
                  <c:v>44245</c:v>
                </c:pt>
                <c:pt idx="49">
                  <c:v>44246</c:v>
                </c:pt>
                <c:pt idx="50">
                  <c:v>44247</c:v>
                </c:pt>
                <c:pt idx="51">
                  <c:v>44248</c:v>
                </c:pt>
                <c:pt idx="52">
                  <c:v>44249</c:v>
                </c:pt>
                <c:pt idx="53">
                  <c:v>44250</c:v>
                </c:pt>
                <c:pt idx="54">
                  <c:v>44251</c:v>
                </c:pt>
                <c:pt idx="55">
                  <c:v>44252</c:v>
                </c:pt>
                <c:pt idx="56">
                  <c:v>44253</c:v>
                </c:pt>
                <c:pt idx="57">
                  <c:v>44254</c:v>
                </c:pt>
                <c:pt idx="58">
                  <c:v>44255</c:v>
                </c:pt>
                <c:pt idx="59">
                  <c:v>44256</c:v>
                </c:pt>
                <c:pt idx="60">
                  <c:v>44257</c:v>
                </c:pt>
                <c:pt idx="61">
                  <c:v>44258</c:v>
                </c:pt>
                <c:pt idx="62">
                  <c:v>44259</c:v>
                </c:pt>
                <c:pt idx="63">
                  <c:v>44260</c:v>
                </c:pt>
                <c:pt idx="64">
                  <c:v>44261</c:v>
                </c:pt>
                <c:pt idx="65">
                  <c:v>44262</c:v>
                </c:pt>
                <c:pt idx="66">
                  <c:v>44263</c:v>
                </c:pt>
                <c:pt idx="67">
                  <c:v>44264</c:v>
                </c:pt>
                <c:pt idx="68">
                  <c:v>44265</c:v>
                </c:pt>
                <c:pt idx="69">
                  <c:v>44266</c:v>
                </c:pt>
                <c:pt idx="70">
                  <c:v>44267</c:v>
                </c:pt>
                <c:pt idx="71">
                  <c:v>44268</c:v>
                </c:pt>
                <c:pt idx="72">
                  <c:v>44269</c:v>
                </c:pt>
                <c:pt idx="73">
                  <c:v>44270</c:v>
                </c:pt>
                <c:pt idx="74">
                  <c:v>44271</c:v>
                </c:pt>
                <c:pt idx="75">
                  <c:v>44272</c:v>
                </c:pt>
                <c:pt idx="76">
                  <c:v>44273</c:v>
                </c:pt>
                <c:pt idx="77">
                  <c:v>44274</c:v>
                </c:pt>
                <c:pt idx="78">
                  <c:v>44275</c:v>
                </c:pt>
                <c:pt idx="79">
                  <c:v>44276</c:v>
                </c:pt>
                <c:pt idx="80">
                  <c:v>44277</c:v>
                </c:pt>
                <c:pt idx="81">
                  <c:v>44278</c:v>
                </c:pt>
                <c:pt idx="82">
                  <c:v>44279</c:v>
                </c:pt>
                <c:pt idx="83">
                  <c:v>44280</c:v>
                </c:pt>
                <c:pt idx="84">
                  <c:v>44281</c:v>
                </c:pt>
                <c:pt idx="85">
                  <c:v>44282</c:v>
                </c:pt>
                <c:pt idx="86">
                  <c:v>44283</c:v>
                </c:pt>
                <c:pt idx="87">
                  <c:v>44284</c:v>
                </c:pt>
                <c:pt idx="88">
                  <c:v>44285</c:v>
                </c:pt>
                <c:pt idx="89">
                  <c:v>44286</c:v>
                </c:pt>
              </c:numCache>
            </c:num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6</c:v>
                </c:pt>
                <c:pt idx="1">
                  <c:v>10</c:v>
                </c:pt>
                <c:pt idx="2">
                  <c:v>10</c:v>
                </c:pt>
                <c:pt idx="3">
                  <c:v>3</c:v>
                </c:pt>
                <c:pt idx="4">
                  <c:v>2</c:v>
                </c:pt>
                <c:pt idx="5">
                  <c:v>3</c:v>
                </c:pt>
                <c:pt idx="6">
                  <c:v>7</c:v>
                </c:pt>
                <c:pt idx="7">
                  <c:v>6</c:v>
                </c:pt>
                <c:pt idx="8">
                  <c:v>5</c:v>
                </c:pt>
                <c:pt idx="9">
                  <c:v>5</c:v>
                </c:pt>
                <c:pt idx="10">
                  <c:v>0</c:v>
                </c:pt>
                <c:pt idx="11">
                  <c:v>3</c:v>
                </c:pt>
                <c:pt idx="12">
                  <c:v>3</c:v>
                </c:pt>
                <c:pt idx="13">
                  <c:v>263</c:v>
                </c:pt>
                <c:pt idx="14">
                  <c:v>40</c:v>
                </c:pt>
                <c:pt idx="15">
                  <c:v>171</c:v>
                </c:pt>
                <c:pt idx="16">
                  <c:v>181</c:v>
                </c:pt>
                <c:pt idx="17">
                  <c:v>65</c:v>
                </c:pt>
                <c:pt idx="18">
                  <c:v>47</c:v>
                </c:pt>
                <c:pt idx="19">
                  <c:v>14</c:v>
                </c:pt>
                <c:pt idx="20">
                  <c:v>953</c:v>
                </c:pt>
                <c:pt idx="21">
                  <c:v>453</c:v>
                </c:pt>
                <c:pt idx="22">
                  <c:v>108</c:v>
                </c:pt>
                <c:pt idx="23">
                  <c:v>118</c:v>
                </c:pt>
                <c:pt idx="24">
                  <c:v>190</c:v>
                </c:pt>
                <c:pt idx="25">
                  <c:v>106</c:v>
                </c:pt>
                <c:pt idx="26">
                  <c:v>206</c:v>
                </c:pt>
                <c:pt idx="27">
                  <c:v>64</c:v>
                </c:pt>
                <c:pt idx="28">
                  <c:v>32</c:v>
                </c:pt>
                <c:pt idx="29">
                  <c:v>29</c:v>
                </c:pt>
                <c:pt idx="30">
                  <c:v>19</c:v>
                </c:pt>
                <c:pt idx="31">
                  <c:v>17</c:v>
                </c:pt>
                <c:pt idx="32">
                  <c:v>174</c:v>
                </c:pt>
                <c:pt idx="33">
                  <c:v>359</c:v>
                </c:pt>
                <c:pt idx="34">
                  <c:v>70</c:v>
                </c:pt>
                <c:pt idx="35">
                  <c:v>36</c:v>
                </c:pt>
                <c:pt idx="36">
                  <c:v>182</c:v>
                </c:pt>
                <c:pt idx="37">
                  <c:v>223</c:v>
                </c:pt>
                <c:pt idx="38">
                  <c:v>73</c:v>
                </c:pt>
                <c:pt idx="39">
                  <c:v>39</c:v>
                </c:pt>
                <c:pt idx="40">
                  <c:v>20</c:v>
                </c:pt>
                <c:pt idx="41">
                  <c:v>11</c:v>
                </c:pt>
                <c:pt idx="42">
                  <c:v>83</c:v>
                </c:pt>
                <c:pt idx="43">
                  <c:v>36</c:v>
                </c:pt>
                <c:pt idx="44">
                  <c:v>313</c:v>
                </c:pt>
                <c:pt idx="45">
                  <c:v>378</c:v>
                </c:pt>
                <c:pt idx="46">
                  <c:v>79</c:v>
                </c:pt>
                <c:pt idx="47">
                  <c:v>31</c:v>
                </c:pt>
                <c:pt idx="48">
                  <c:v>24</c:v>
                </c:pt>
                <c:pt idx="49">
                  <c:v>27</c:v>
                </c:pt>
                <c:pt idx="50">
                  <c:v>161</c:v>
                </c:pt>
                <c:pt idx="51">
                  <c:v>40</c:v>
                </c:pt>
                <c:pt idx="52">
                  <c:v>66</c:v>
                </c:pt>
                <c:pt idx="53">
                  <c:v>90</c:v>
                </c:pt>
                <c:pt idx="54">
                  <c:v>1251</c:v>
                </c:pt>
                <c:pt idx="55">
                  <c:v>287</c:v>
                </c:pt>
                <c:pt idx="56">
                  <c:v>503</c:v>
                </c:pt>
                <c:pt idx="57">
                  <c:v>226</c:v>
                </c:pt>
                <c:pt idx="58">
                  <c:v>79</c:v>
                </c:pt>
                <c:pt idx="59">
                  <c:v>185</c:v>
                </c:pt>
                <c:pt idx="60">
                  <c:v>56</c:v>
                </c:pt>
                <c:pt idx="61">
                  <c:v>11</c:v>
                </c:pt>
                <c:pt idx="62">
                  <c:v>9</c:v>
                </c:pt>
                <c:pt idx="63">
                  <c:v>221</c:v>
                </c:pt>
                <c:pt idx="64">
                  <c:v>48</c:v>
                </c:pt>
                <c:pt idx="65">
                  <c:v>26</c:v>
                </c:pt>
                <c:pt idx="66">
                  <c:v>19</c:v>
                </c:pt>
                <c:pt idx="67">
                  <c:v>16</c:v>
                </c:pt>
                <c:pt idx="68">
                  <c:v>13</c:v>
                </c:pt>
                <c:pt idx="69">
                  <c:v>35</c:v>
                </c:pt>
                <c:pt idx="70">
                  <c:v>12</c:v>
                </c:pt>
                <c:pt idx="71">
                  <c:v>10</c:v>
                </c:pt>
                <c:pt idx="72">
                  <c:v>12</c:v>
                </c:pt>
                <c:pt idx="73">
                  <c:v>7</c:v>
                </c:pt>
                <c:pt idx="74">
                  <c:v>7</c:v>
                </c:pt>
                <c:pt idx="75">
                  <c:v>9</c:v>
                </c:pt>
                <c:pt idx="76">
                  <c:v>386</c:v>
                </c:pt>
                <c:pt idx="77">
                  <c:v>371</c:v>
                </c:pt>
                <c:pt idx="78">
                  <c:v>420</c:v>
                </c:pt>
                <c:pt idx="79">
                  <c:v>120</c:v>
                </c:pt>
                <c:pt idx="80">
                  <c:v>46</c:v>
                </c:pt>
                <c:pt idx="81">
                  <c:v>32</c:v>
                </c:pt>
                <c:pt idx="82">
                  <c:v>16</c:v>
                </c:pt>
                <c:pt idx="83">
                  <c:v>13</c:v>
                </c:pt>
                <c:pt idx="84">
                  <c:v>356</c:v>
                </c:pt>
                <c:pt idx="85">
                  <c:v>125</c:v>
                </c:pt>
                <c:pt idx="86">
                  <c:v>47</c:v>
                </c:pt>
                <c:pt idx="87">
                  <c:v>31</c:v>
                </c:pt>
                <c:pt idx="88">
                  <c:v>20</c:v>
                </c:pt>
                <c:pt idx="89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3E-460F-9CD9-0F63CA73B1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Crespel &amp; Deiters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44197</c:v>
                </c:pt>
                <c:pt idx="1">
                  <c:v>44198</c:v>
                </c:pt>
                <c:pt idx="2">
                  <c:v>44199</c:v>
                </c:pt>
                <c:pt idx="3">
                  <c:v>44200</c:v>
                </c:pt>
                <c:pt idx="4">
                  <c:v>44201</c:v>
                </c:pt>
                <c:pt idx="5">
                  <c:v>44202</c:v>
                </c:pt>
                <c:pt idx="6">
                  <c:v>44203</c:v>
                </c:pt>
                <c:pt idx="7">
                  <c:v>44204</c:v>
                </c:pt>
                <c:pt idx="8">
                  <c:v>44205</c:v>
                </c:pt>
                <c:pt idx="9">
                  <c:v>44206</c:v>
                </c:pt>
                <c:pt idx="10">
                  <c:v>44207</c:v>
                </c:pt>
                <c:pt idx="11">
                  <c:v>44208</c:v>
                </c:pt>
                <c:pt idx="12">
                  <c:v>44209</c:v>
                </c:pt>
                <c:pt idx="13">
                  <c:v>44210</c:v>
                </c:pt>
                <c:pt idx="14">
                  <c:v>44211</c:v>
                </c:pt>
                <c:pt idx="15">
                  <c:v>44212</c:v>
                </c:pt>
                <c:pt idx="16">
                  <c:v>44213</c:v>
                </c:pt>
                <c:pt idx="17">
                  <c:v>44214</c:v>
                </c:pt>
                <c:pt idx="18">
                  <c:v>44215</c:v>
                </c:pt>
                <c:pt idx="19">
                  <c:v>44216</c:v>
                </c:pt>
                <c:pt idx="20">
                  <c:v>44217</c:v>
                </c:pt>
                <c:pt idx="21">
                  <c:v>44218</c:v>
                </c:pt>
                <c:pt idx="22">
                  <c:v>44219</c:v>
                </c:pt>
                <c:pt idx="23">
                  <c:v>44220</c:v>
                </c:pt>
                <c:pt idx="24">
                  <c:v>44221</c:v>
                </c:pt>
                <c:pt idx="25">
                  <c:v>44222</c:v>
                </c:pt>
                <c:pt idx="26">
                  <c:v>44223</c:v>
                </c:pt>
                <c:pt idx="27">
                  <c:v>44224</c:v>
                </c:pt>
                <c:pt idx="28">
                  <c:v>44225</c:v>
                </c:pt>
                <c:pt idx="29">
                  <c:v>44226</c:v>
                </c:pt>
                <c:pt idx="30">
                  <c:v>44227</c:v>
                </c:pt>
                <c:pt idx="31">
                  <c:v>44228</c:v>
                </c:pt>
                <c:pt idx="32">
                  <c:v>44229</c:v>
                </c:pt>
                <c:pt idx="33">
                  <c:v>44230</c:v>
                </c:pt>
                <c:pt idx="34">
                  <c:v>44231</c:v>
                </c:pt>
                <c:pt idx="35">
                  <c:v>44232</c:v>
                </c:pt>
                <c:pt idx="36">
                  <c:v>44233</c:v>
                </c:pt>
                <c:pt idx="37">
                  <c:v>44234</c:v>
                </c:pt>
                <c:pt idx="38">
                  <c:v>44235</c:v>
                </c:pt>
                <c:pt idx="39">
                  <c:v>44236</c:v>
                </c:pt>
                <c:pt idx="40">
                  <c:v>44237</c:v>
                </c:pt>
                <c:pt idx="41">
                  <c:v>44238</c:v>
                </c:pt>
                <c:pt idx="42">
                  <c:v>44239</c:v>
                </c:pt>
                <c:pt idx="43">
                  <c:v>44240</c:v>
                </c:pt>
                <c:pt idx="44">
                  <c:v>44241</c:v>
                </c:pt>
                <c:pt idx="45">
                  <c:v>44242</c:v>
                </c:pt>
                <c:pt idx="46">
                  <c:v>44243</c:v>
                </c:pt>
                <c:pt idx="47">
                  <c:v>44244</c:v>
                </c:pt>
                <c:pt idx="48">
                  <c:v>44245</c:v>
                </c:pt>
                <c:pt idx="49">
                  <c:v>44246</c:v>
                </c:pt>
                <c:pt idx="50">
                  <c:v>44247</c:v>
                </c:pt>
                <c:pt idx="51">
                  <c:v>44248</c:v>
                </c:pt>
                <c:pt idx="52">
                  <c:v>44249</c:v>
                </c:pt>
                <c:pt idx="53">
                  <c:v>44250</c:v>
                </c:pt>
                <c:pt idx="54">
                  <c:v>44251</c:v>
                </c:pt>
                <c:pt idx="55">
                  <c:v>44252</c:v>
                </c:pt>
                <c:pt idx="56">
                  <c:v>44253</c:v>
                </c:pt>
                <c:pt idx="57">
                  <c:v>44254</c:v>
                </c:pt>
                <c:pt idx="58">
                  <c:v>44255</c:v>
                </c:pt>
                <c:pt idx="59">
                  <c:v>44256</c:v>
                </c:pt>
                <c:pt idx="60">
                  <c:v>44257</c:v>
                </c:pt>
                <c:pt idx="61">
                  <c:v>44258</c:v>
                </c:pt>
                <c:pt idx="62">
                  <c:v>44259</c:v>
                </c:pt>
                <c:pt idx="63">
                  <c:v>44260</c:v>
                </c:pt>
                <c:pt idx="64">
                  <c:v>44261</c:v>
                </c:pt>
                <c:pt idx="65">
                  <c:v>44262</c:v>
                </c:pt>
                <c:pt idx="66">
                  <c:v>44263</c:v>
                </c:pt>
                <c:pt idx="67">
                  <c:v>44264</c:v>
                </c:pt>
                <c:pt idx="68">
                  <c:v>44265</c:v>
                </c:pt>
                <c:pt idx="69">
                  <c:v>44266</c:v>
                </c:pt>
                <c:pt idx="70">
                  <c:v>44267</c:v>
                </c:pt>
                <c:pt idx="71">
                  <c:v>44268</c:v>
                </c:pt>
                <c:pt idx="72">
                  <c:v>44269</c:v>
                </c:pt>
                <c:pt idx="73">
                  <c:v>44270</c:v>
                </c:pt>
                <c:pt idx="74">
                  <c:v>44271</c:v>
                </c:pt>
                <c:pt idx="75">
                  <c:v>44272</c:v>
                </c:pt>
                <c:pt idx="76">
                  <c:v>44273</c:v>
                </c:pt>
                <c:pt idx="77">
                  <c:v>44274</c:v>
                </c:pt>
                <c:pt idx="78">
                  <c:v>44275</c:v>
                </c:pt>
                <c:pt idx="79">
                  <c:v>44276</c:v>
                </c:pt>
                <c:pt idx="80">
                  <c:v>44277</c:v>
                </c:pt>
                <c:pt idx="81">
                  <c:v>44278</c:v>
                </c:pt>
                <c:pt idx="82">
                  <c:v>44279</c:v>
                </c:pt>
                <c:pt idx="83">
                  <c:v>44280</c:v>
                </c:pt>
                <c:pt idx="84">
                  <c:v>44281</c:v>
                </c:pt>
                <c:pt idx="85">
                  <c:v>44282</c:v>
                </c:pt>
                <c:pt idx="86">
                  <c:v>44283</c:v>
                </c:pt>
                <c:pt idx="87">
                  <c:v>44284</c:v>
                </c:pt>
                <c:pt idx="88">
                  <c:v>44285</c:v>
                </c:pt>
                <c:pt idx="89">
                  <c:v>44286</c:v>
                </c:pt>
              </c:numCache>
            </c:numRef>
          </c:cat>
          <c:val>
            <c:numRef>
              <c:f>Sheet1!$C$2:$C$91</c:f>
              <c:numCache>
                <c:formatCode>General</c:formatCode>
                <c:ptCount val="9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18129</c:v>
                </c:pt>
                <c:pt idx="25">
                  <c:v>18694</c:v>
                </c:pt>
                <c:pt idx="26">
                  <c:v>20430</c:v>
                </c:pt>
                <c:pt idx="27">
                  <c:v>15174</c:v>
                </c:pt>
                <c:pt idx="28">
                  <c:v>14686</c:v>
                </c:pt>
                <c:pt idx="29">
                  <c:v>20564</c:v>
                </c:pt>
                <c:pt idx="30">
                  <c:v>21828</c:v>
                </c:pt>
                <c:pt idx="31">
                  <c:v>16616</c:v>
                </c:pt>
                <c:pt idx="32">
                  <c:v>15220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2715</c:v>
                </c:pt>
                <c:pt idx="48">
                  <c:v>3860</c:v>
                </c:pt>
                <c:pt idx="49">
                  <c:v>3702</c:v>
                </c:pt>
                <c:pt idx="50">
                  <c:v>3860</c:v>
                </c:pt>
                <c:pt idx="51">
                  <c:v>4165</c:v>
                </c:pt>
                <c:pt idx="52">
                  <c:v>3770</c:v>
                </c:pt>
                <c:pt idx="53">
                  <c:v>3802</c:v>
                </c:pt>
                <c:pt idx="54">
                  <c:v>3560</c:v>
                </c:pt>
                <c:pt idx="55">
                  <c:v>4203</c:v>
                </c:pt>
                <c:pt idx="56">
                  <c:v>4991</c:v>
                </c:pt>
                <c:pt idx="57">
                  <c:v>5340</c:v>
                </c:pt>
                <c:pt idx="58">
                  <c:v>6708</c:v>
                </c:pt>
                <c:pt idx="59">
                  <c:v>6363</c:v>
                </c:pt>
                <c:pt idx="60">
                  <c:v>5975</c:v>
                </c:pt>
                <c:pt idx="61">
                  <c:v>3063</c:v>
                </c:pt>
                <c:pt idx="62">
                  <c:v>3076</c:v>
                </c:pt>
                <c:pt idx="63">
                  <c:v>3294</c:v>
                </c:pt>
                <c:pt idx="64">
                  <c:v>3630</c:v>
                </c:pt>
                <c:pt idx="65">
                  <c:v>3245</c:v>
                </c:pt>
                <c:pt idx="66">
                  <c:v>5876</c:v>
                </c:pt>
                <c:pt idx="67">
                  <c:v>5840</c:v>
                </c:pt>
                <c:pt idx="68">
                  <c:v>5872</c:v>
                </c:pt>
                <c:pt idx="69">
                  <c:v>3601</c:v>
                </c:pt>
                <c:pt idx="70">
                  <c:v>3365</c:v>
                </c:pt>
                <c:pt idx="71">
                  <c:v>3255</c:v>
                </c:pt>
                <c:pt idx="72">
                  <c:v>2749</c:v>
                </c:pt>
                <c:pt idx="73">
                  <c:v>2800</c:v>
                </c:pt>
                <c:pt idx="74">
                  <c:v>3001</c:v>
                </c:pt>
                <c:pt idx="75">
                  <c:v>2880</c:v>
                </c:pt>
                <c:pt idx="76">
                  <c:v>2761</c:v>
                </c:pt>
                <c:pt idx="77">
                  <c:v>2984</c:v>
                </c:pt>
                <c:pt idx="78">
                  <c:v>2753</c:v>
                </c:pt>
                <c:pt idx="79">
                  <c:v>2839</c:v>
                </c:pt>
                <c:pt idx="80">
                  <c:v>3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63E-460F-9CD9-0F63CA73B1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Crespel &amp; Deiters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44197</c:v>
                </c:pt>
                <c:pt idx="1">
                  <c:v>44198</c:v>
                </c:pt>
                <c:pt idx="2">
                  <c:v>44199</c:v>
                </c:pt>
                <c:pt idx="3">
                  <c:v>44200</c:v>
                </c:pt>
                <c:pt idx="4">
                  <c:v>44201</c:v>
                </c:pt>
                <c:pt idx="5">
                  <c:v>44202</c:v>
                </c:pt>
                <c:pt idx="6">
                  <c:v>44203</c:v>
                </c:pt>
                <c:pt idx="7">
                  <c:v>44204</c:v>
                </c:pt>
                <c:pt idx="8">
                  <c:v>44205</c:v>
                </c:pt>
                <c:pt idx="9">
                  <c:v>44206</c:v>
                </c:pt>
                <c:pt idx="10">
                  <c:v>44207</c:v>
                </c:pt>
                <c:pt idx="11">
                  <c:v>44208</c:v>
                </c:pt>
                <c:pt idx="12">
                  <c:v>44209</c:v>
                </c:pt>
                <c:pt idx="13">
                  <c:v>44210</c:v>
                </c:pt>
                <c:pt idx="14">
                  <c:v>44211</c:v>
                </c:pt>
                <c:pt idx="15">
                  <c:v>44212</c:v>
                </c:pt>
                <c:pt idx="16">
                  <c:v>44213</c:v>
                </c:pt>
                <c:pt idx="17">
                  <c:v>44214</c:v>
                </c:pt>
                <c:pt idx="18">
                  <c:v>44215</c:v>
                </c:pt>
                <c:pt idx="19">
                  <c:v>44216</c:v>
                </c:pt>
                <c:pt idx="20">
                  <c:v>44217</c:v>
                </c:pt>
                <c:pt idx="21">
                  <c:v>44218</c:v>
                </c:pt>
                <c:pt idx="22">
                  <c:v>44219</c:v>
                </c:pt>
                <c:pt idx="23">
                  <c:v>44220</c:v>
                </c:pt>
                <c:pt idx="24">
                  <c:v>44221</c:v>
                </c:pt>
                <c:pt idx="25">
                  <c:v>44222</c:v>
                </c:pt>
                <c:pt idx="26">
                  <c:v>44223</c:v>
                </c:pt>
                <c:pt idx="27">
                  <c:v>44224</c:v>
                </c:pt>
                <c:pt idx="28">
                  <c:v>44225</c:v>
                </c:pt>
                <c:pt idx="29">
                  <c:v>44226</c:v>
                </c:pt>
                <c:pt idx="30">
                  <c:v>44227</c:v>
                </c:pt>
                <c:pt idx="31">
                  <c:v>44228</c:v>
                </c:pt>
                <c:pt idx="32">
                  <c:v>44229</c:v>
                </c:pt>
                <c:pt idx="33">
                  <c:v>44230</c:v>
                </c:pt>
                <c:pt idx="34">
                  <c:v>44231</c:v>
                </c:pt>
                <c:pt idx="35">
                  <c:v>44232</c:v>
                </c:pt>
                <c:pt idx="36">
                  <c:v>44233</c:v>
                </c:pt>
                <c:pt idx="37">
                  <c:v>44234</c:v>
                </c:pt>
                <c:pt idx="38">
                  <c:v>44235</c:v>
                </c:pt>
                <c:pt idx="39">
                  <c:v>44236</c:v>
                </c:pt>
                <c:pt idx="40">
                  <c:v>44237</c:v>
                </c:pt>
                <c:pt idx="41">
                  <c:v>44238</c:v>
                </c:pt>
                <c:pt idx="42">
                  <c:v>44239</c:v>
                </c:pt>
                <c:pt idx="43">
                  <c:v>44240</c:v>
                </c:pt>
                <c:pt idx="44">
                  <c:v>44241</c:v>
                </c:pt>
                <c:pt idx="45">
                  <c:v>44242</c:v>
                </c:pt>
                <c:pt idx="46">
                  <c:v>44243</c:v>
                </c:pt>
                <c:pt idx="47">
                  <c:v>44244</c:v>
                </c:pt>
                <c:pt idx="48">
                  <c:v>44245</c:v>
                </c:pt>
                <c:pt idx="49">
                  <c:v>44246</c:v>
                </c:pt>
                <c:pt idx="50">
                  <c:v>44247</c:v>
                </c:pt>
                <c:pt idx="51">
                  <c:v>44248</c:v>
                </c:pt>
                <c:pt idx="52">
                  <c:v>44249</c:v>
                </c:pt>
                <c:pt idx="53">
                  <c:v>44250</c:v>
                </c:pt>
                <c:pt idx="54">
                  <c:v>44251</c:v>
                </c:pt>
                <c:pt idx="55">
                  <c:v>44252</c:v>
                </c:pt>
                <c:pt idx="56">
                  <c:v>44253</c:v>
                </c:pt>
                <c:pt idx="57">
                  <c:v>44254</c:v>
                </c:pt>
                <c:pt idx="58">
                  <c:v>44255</c:v>
                </c:pt>
                <c:pt idx="59">
                  <c:v>44256</c:v>
                </c:pt>
                <c:pt idx="60">
                  <c:v>44257</c:v>
                </c:pt>
                <c:pt idx="61">
                  <c:v>44258</c:v>
                </c:pt>
                <c:pt idx="62">
                  <c:v>44259</c:v>
                </c:pt>
                <c:pt idx="63">
                  <c:v>44260</c:v>
                </c:pt>
                <c:pt idx="64">
                  <c:v>44261</c:v>
                </c:pt>
                <c:pt idx="65">
                  <c:v>44262</c:v>
                </c:pt>
                <c:pt idx="66">
                  <c:v>44263</c:v>
                </c:pt>
                <c:pt idx="67">
                  <c:v>44264</c:v>
                </c:pt>
                <c:pt idx="68">
                  <c:v>44265</c:v>
                </c:pt>
                <c:pt idx="69">
                  <c:v>44266</c:v>
                </c:pt>
                <c:pt idx="70">
                  <c:v>44267</c:v>
                </c:pt>
                <c:pt idx="71">
                  <c:v>44268</c:v>
                </c:pt>
                <c:pt idx="72">
                  <c:v>44269</c:v>
                </c:pt>
                <c:pt idx="73">
                  <c:v>44270</c:v>
                </c:pt>
                <c:pt idx="74">
                  <c:v>44271</c:v>
                </c:pt>
                <c:pt idx="75">
                  <c:v>44272</c:v>
                </c:pt>
                <c:pt idx="76">
                  <c:v>44273</c:v>
                </c:pt>
                <c:pt idx="77">
                  <c:v>44274</c:v>
                </c:pt>
                <c:pt idx="78">
                  <c:v>44275</c:v>
                </c:pt>
                <c:pt idx="79">
                  <c:v>44276</c:v>
                </c:pt>
                <c:pt idx="80">
                  <c:v>44277</c:v>
                </c:pt>
                <c:pt idx="81">
                  <c:v>44278</c:v>
                </c:pt>
                <c:pt idx="82">
                  <c:v>44279</c:v>
                </c:pt>
                <c:pt idx="83">
                  <c:v>44280</c:v>
                </c:pt>
                <c:pt idx="84">
                  <c:v>44281</c:v>
                </c:pt>
                <c:pt idx="85">
                  <c:v>44282</c:v>
                </c:pt>
                <c:pt idx="86">
                  <c:v>44283</c:v>
                </c:pt>
                <c:pt idx="87">
                  <c:v>44284</c:v>
                </c:pt>
                <c:pt idx="88">
                  <c:v>44285</c:v>
                </c:pt>
                <c:pt idx="89">
                  <c:v>44286</c:v>
                </c:pt>
              </c:numCache>
            </c:numRef>
          </c:cat>
          <c:val>
            <c:numRef>
              <c:f>Sheet1!$D$2:$D$91</c:f>
              <c:numCache>
                <c:formatCode>General</c:formatCode>
                <c:ptCount val="90"/>
                <c:pt idx="0">
                  <c:v>6</c:v>
                </c:pt>
                <c:pt idx="1">
                  <c:v>5</c:v>
                </c:pt>
                <c:pt idx="2">
                  <c:v>7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7</c:v>
                </c:pt>
                <c:pt idx="7">
                  <c:v>5</c:v>
                </c:pt>
                <c:pt idx="8">
                  <c:v>5</c:v>
                </c:pt>
                <c:pt idx="9">
                  <c:v>2</c:v>
                </c:pt>
                <c:pt idx="10">
                  <c:v>0</c:v>
                </c:pt>
                <c:pt idx="11">
                  <c:v>1</c:v>
                </c:pt>
                <c:pt idx="12">
                  <c:v>3</c:v>
                </c:pt>
                <c:pt idx="13">
                  <c:v>141</c:v>
                </c:pt>
                <c:pt idx="14">
                  <c:v>31</c:v>
                </c:pt>
                <c:pt idx="15">
                  <c:v>168</c:v>
                </c:pt>
                <c:pt idx="16">
                  <c:v>172</c:v>
                </c:pt>
                <c:pt idx="17">
                  <c:v>60</c:v>
                </c:pt>
                <c:pt idx="18">
                  <c:v>45</c:v>
                </c:pt>
                <c:pt idx="19">
                  <c:v>11</c:v>
                </c:pt>
                <c:pt idx="20">
                  <c:v>869</c:v>
                </c:pt>
                <c:pt idx="21">
                  <c:v>433</c:v>
                </c:pt>
                <c:pt idx="22">
                  <c:v>101</c:v>
                </c:pt>
                <c:pt idx="23">
                  <c:v>113</c:v>
                </c:pt>
                <c:pt idx="24">
                  <c:v>182</c:v>
                </c:pt>
                <c:pt idx="25">
                  <c:v>99</c:v>
                </c:pt>
                <c:pt idx="26">
                  <c:v>202</c:v>
                </c:pt>
                <c:pt idx="27">
                  <c:v>58</c:v>
                </c:pt>
                <c:pt idx="28">
                  <c:v>25</c:v>
                </c:pt>
                <c:pt idx="29">
                  <c:v>25</c:v>
                </c:pt>
                <c:pt idx="30">
                  <c:v>15</c:v>
                </c:pt>
                <c:pt idx="31">
                  <c:v>13</c:v>
                </c:pt>
                <c:pt idx="32">
                  <c:v>87</c:v>
                </c:pt>
                <c:pt idx="33">
                  <c:v>347</c:v>
                </c:pt>
                <c:pt idx="34">
                  <c:v>62</c:v>
                </c:pt>
                <c:pt idx="35">
                  <c:v>35</c:v>
                </c:pt>
                <c:pt idx="36">
                  <c:v>181</c:v>
                </c:pt>
                <c:pt idx="37">
                  <c:v>217</c:v>
                </c:pt>
                <c:pt idx="38">
                  <c:v>71</c:v>
                </c:pt>
                <c:pt idx="39">
                  <c:v>36</c:v>
                </c:pt>
                <c:pt idx="40">
                  <c:v>17</c:v>
                </c:pt>
                <c:pt idx="41">
                  <c:v>9</c:v>
                </c:pt>
                <c:pt idx="42">
                  <c:v>81</c:v>
                </c:pt>
                <c:pt idx="43">
                  <c:v>35</c:v>
                </c:pt>
                <c:pt idx="44">
                  <c:v>310</c:v>
                </c:pt>
                <c:pt idx="45">
                  <c:v>254</c:v>
                </c:pt>
                <c:pt idx="46">
                  <c:v>57</c:v>
                </c:pt>
                <c:pt idx="47">
                  <c:v>22</c:v>
                </c:pt>
                <c:pt idx="48">
                  <c:v>6</c:v>
                </c:pt>
                <c:pt idx="49">
                  <c:v>6</c:v>
                </c:pt>
                <c:pt idx="50">
                  <c:v>78</c:v>
                </c:pt>
                <c:pt idx="51">
                  <c:v>23</c:v>
                </c:pt>
                <c:pt idx="52">
                  <c:v>58</c:v>
                </c:pt>
                <c:pt idx="53">
                  <c:v>80</c:v>
                </c:pt>
                <c:pt idx="54">
                  <c:v>1177</c:v>
                </c:pt>
                <c:pt idx="55">
                  <c:v>272</c:v>
                </c:pt>
                <c:pt idx="56">
                  <c:v>431</c:v>
                </c:pt>
                <c:pt idx="57">
                  <c:v>202</c:v>
                </c:pt>
                <c:pt idx="58">
                  <c:v>66</c:v>
                </c:pt>
                <c:pt idx="59">
                  <c:v>176</c:v>
                </c:pt>
                <c:pt idx="60">
                  <c:v>47</c:v>
                </c:pt>
                <c:pt idx="61">
                  <c:v>7</c:v>
                </c:pt>
                <c:pt idx="62">
                  <c:v>6</c:v>
                </c:pt>
                <c:pt idx="63">
                  <c:v>136</c:v>
                </c:pt>
                <c:pt idx="64">
                  <c:v>36</c:v>
                </c:pt>
                <c:pt idx="65">
                  <c:v>17</c:v>
                </c:pt>
                <c:pt idx="66">
                  <c:v>7</c:v>
                </c:pt>
                <c:pt idx="67">
                  <c:v>9</c:v>
                </c:pt>
                <c:pt idx="68">
                  <c:v>9</c:v>
                </c:pt>
                <c:pt idx="69">
                  <c:v>28</c:v>
                </c:pt>
                <c:pt idx="70">
                  <c:v>8</c:v>
                </c:pt>
                <c:pt idx="71">
                  <c:v>6</c:v>
                </c:pt>
                <c:pt idx="72">
                  <c:v>8</c:v>
                </c:pt>
                <c:pt idx="73">
                  <c:v>3</c:v>
                </c:pt>
                <c:pt idx="74">
                  <c:v>4</c:v>
                </c:pt>
                <c:pt idx="75">
                  <c:v>7</c:v>
                </c:pt>
                <c:pt idx="76">
                  <c:v>275</c:v>
                </c:pt>
                <c:pt idx="77">
                  <c:v>286</c:v>
                </c:pt>
                <c:pt idx="78">
                  <c:v>298</c:v>
                </c:pt>
                <c:pt idx="79">
                  <c:v>100</c:v>
                </c:pt>
                <c:pt idx="80">
                  <c:v>36</c:v>
                </c:pt>
                <c:pt idx="81">
                  <c:v>25</c:v>
                </c:pt>
                <c:pt idx="82">
                  <c:v>13</c:v>
                </c:pt>
                <c:pt idx="83">
                  <c:v>10</c:v>
                </c:pt>
                <c:pt idx="84">
                  <c:v>269</c:v>
                </c:pt>
                <c:pt idx="85">
                  <c:v>107</c:v>
                </c:pt>
                <c:pt idx="86">
                  <c:v>39</c:v>
                </c:pt>
                <c:pt idx="87">
                  <c:v>24</c:v>
                </c:pt>
                <c:pt idx="88">
                  <c:v>16</c:v>
                </c:pt>
                <c:pt idx="89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63E-460F-9CD9-0F63CA73B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5035768"/>
        <c:axId val="425031504"/>
      </c:lineChart>
      <c:dateAx>
        <c:axId val="425035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031504"/>
        <c:crosses val="autoZero"/>
        <c:auto val="1"/>
        <c:lblOffset val="100"/>
        <c:baseTimeUnit val="days"/>
      </c:dateAx>
      <c:valAx>
        <c:axId val="425031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035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Crespel &amp; Deiters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44197</c:v>
                </c:pt>
                <c:pt idx="1">
                  <c:v>44198</c:v>
                </c:pt>
                <c:pt idx="2">
                  <c:v>44199</c:v>
                </c:pt>
                <c:pt idx="3">
                  <c:v>44200</c:v>
                </c:pt>
                <c:pt idx="4">
                  <c:v>44201</c:v>
                </c:pt>
                <c:pt idx="5">
                  <c:v>44202</c:v>
                </c:pt>
                <c:pt idx="6">
                  <c:v>44203</c:v>
                </c:pt>
                <c:pt idx="7">
                  <c:v>44204</c:v>
                </c:pt>
                <c:pt idx="8">
                  <c:v>44205</c:v>
                </c:pt>
                <c:pt idx="9">
                  <c:v>44206</c:v>
                </c:pt>
                <c:pt idx="10">
                  <c:v>44207</c:v>
                </c:pt>
                <c:pt idx="11">
                  <c:v>44208</c:v>
                </c:pt>
                <c:pt idx="12">
                  <c:v>44209</c:v>
                </c:pt>
                <c:pt idx="13">
                  <c:v>44210</c:v>
                </c:pt>
                <c:pt idx="14">
                  <c:v>44211</c:v>
                </c:pt>
                <c:pt idx="15">
                  <c:v>44212</c:v>
                </c:pt>
                <c:pt idx="16">
                  <c:v>44213</c:v>
                </c:pt>
                <c:pt idx="17">
                  <c:v>44214</c:v>
                </c:pt>
                <c:pt idx="18">
                  <c:v>44215</c:v>
                </c:pt>
                <c:pt idx="19">
                  <c:v>44216</c:v>
                </c:pt>
                <c:pt idx="20">
                  <c:v>44217</c:v>
                </c:pt>
                <c:pt idx="21">
                  <c:v>44218</c:v>
                </c:pt>
                <c:pt idx="22">
                  <c:v>44219</c:v>
                </c:pt>
                <c:pt idx="23">
                  <c:v>44220</c:v>
                </c:pt>
                <c:pt idx="24">
                  <c:v>44221</c:v>
                </c:pt>
                <c:pt idx="25">
                  <c:v>44222</c:v>
                </c:pt>
                <c:pt idx="26">
                  <c:v>44223</c:v>
                </c:pt>
                <c:pt idx="27">
                  <c:v>44224</c:v>
                </c:pt>
                <c:pt idx="28">
                  <c:v>44225</c:v>
                </c:pt>
                <c:pt idx="29">
                  <c:v>44226</c:v>
                </c:pt>
                <c:pt idx="30">
                  <c:v>44227</c:v>
                </c:pt>
                <c:pt idx="31">
                  <c:v>44228</c:v>
                </c:pt>
                <c:pt idx="32">
                  <c:v>44229</c:v>
                </c:pt>
                <c:pt idx="33">
                  <c:v>44230</c:v>
                </c:pt>
                <c:pt idx="34">
                  <c:v>44231</c:v>
                </c:pt>
                <c:pt idx="35">
                  <c:v>44232</c:v>
                </c:pt>
                <c:pt idx="36">
                  <c:v>44233</c:v>
                </c:pt>
                <c:pt idx="37">
                  <c:v>44234</c:v>
                </c:pt>
                <c:pt idx="38">
                  <c:v>44235</c:v>
                </c:pt>
                <c:pt idx="39">
                  <c:v>44236</c:v>
                </c:pt>
                <c:pt idx="40">
                  <c:v>44237</c:v>
                </c:pt>
                <c:pt idx="41">
                  <c:v>44238</c:v>
                </c:pt>
                <c:pt idx="42">
                  <c:v>44239</c:v>
                </c:pt>
                <c:pt idx="43">
                  <c:v>44240</c:v>
                </c:pt>
                <c:pt idx="44">
                  <c:v>44241</c:v>
                </c:pt>
                <c:pt idx="45">
                  <c:v>44242</c:v>
                </c:pt>
                <c:pt idx="46">
                  <c:v>44243</c:v>
                </c:pt>
                <c:pt idx="47">
                  <c:v>44244</c:v>
                </c:pt>
                <c:pt idx="48">
                  <c:v>44245</c:v>
                </c:pt>
                <c:pt idx="49">
                  <c:v>44246</c:v>
                </c:pt>
                <c:pt idx="50">
                  <c:v>44247</c:v>
                </c:pt>
                <c:pt idx="51">
                  <c:v>44248</c:v>
                </c:pt>
                <c:pt idx="52">
                  <c:v>44249</c:v>
                </c:pt>
                <c:pt idx="53">
                  <c:v>44250</c:v>
                </c:pt>
                <c:pt idx="54">
                  <c:v>44251</c:v>
                </c:pt>
                <c:pt idx="55">
                  <c:v>44252</c:v>
                </c:pt>
                <c:pt idx="56">
                  <c:v>44253</c:v>
                </c:pt>
                <c:pt idx="57">
                  <c:v>44254</c:v>
                </c:pt>
                <c:pt idx="58">
                  <c:v>44255</c:v>
                </c:pt>
                <c:pt idx="59">
                  <c:v>44256</c:v>
                </c:pt>
                <c:pt idx="60">
                  <c:v>44257</c:v>
                </c:pt>
                <c:pt idx="61">
                  <c:v>44258</c:v>
                </c:pt>
                <c:pt idx="62">
                  <c:v>44259</c:v>
                </c:pt>
                <c:pt idx="63">
                  <c:v>44260</c:v>
                </c:pt>
                <c:pt idx="64">
                  <c:v>44261</c:v>
                </c:pt>
                <c:pt idx="65">
                  <c:v>44262</c:v>
                </c:pt>
                <c:pt idx="66">
                  <c:v>44263</c:v>
                </c:pt>
                <c:pt idx="67">
                  <c:v>44264</c:v>
                </c:pt>
                <c:pt idx="68">
                  <c:v>44265</c:v>
                </c:pt>
                <c:pt idx="69">
                  <c:v>44266</c:v>
                </c:pt>
                <c:pt idx="70">
                  <c:v>44267</c:v>
                </c:pt>
                <c:pt idx="71">
                  <c:v>44268</c:v>
                </c:pt>
                <c:pt idx="72">
                  <c:v>44269</c:v>
                </c:pt>
                <c:pt idx="73">
                  <c:v>44270</c:v>
                </c:pt>
                <c:pt idx="74">
                  <c:v>44271</c:v>
                </c:pt>
                <c:pt idx="75">
                  <c:v>44272</c:v>
                </c:pt>
                <c:pt idx="76">
                  <c:v>44273</c:v>
                </c:pt>
                <c:pt idx="77">
                  <c:v>44274</c:v>
                </c:pt>
                <c:pt idx="78">
                  <c:v>44275</c:v>
                </c:pt>
                <c:pt idx="79">
                  <c:v>44276</c:v>
                </c:pt>
                <c:pt idx="80">
                  <c:v>44277</c:v>
                </c:pt>
                <c:pt idx="81">
                  <c:v>44278</c:v>
                </c:pt>
                <c:pt idx="82">
                  <c:v>44279</c:v>
                </c:pt>
                <c:pt idx="83">
                  <c:v>44280</c:v>
                </c:pt>
                <c:pt idx="84">
                  <c:v>44281</c:v>
                </c:pt>
                <c:pt idx="85">
                  <c:v>44282</c:v>
                </c:pt>
                <c:pt idx="86">
                  <c:v>44283</c:v>
                </c:pt>
                <c:pt idx="87">
                  <c:v>44284</c:v>
                </c:pt>
                <c:pt idx="88">
                  <c:v>44285</c:v>
                </c:pt>
                <c:pt idx="89">
                  <c:v>44286</c:v>
                </c:pt>
              </c:numCache>
            </c:num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12.077294685990299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13.5265700483092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10.952380952381001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13.0841121495327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6.9124423963133603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29.545454545454501</c:v>
                </c:pt>
                <c:pt idx="55">
                  <c:v>0</c:v>
                </c:pt>
                <c:pt idx="56">
                  <c:v>5.4054054054054097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6.1674008810572696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8.9361702127659601</c:v>
                </c:pt>
                <c:pt idx="77">
                  <c:v>5.1063829787234001</c:v>
                </c:pt>
                <c:pt idx="78">
                  <c:v>8.4745762711864394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7.5630252100840298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88-478D-91A6-0872588C9C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5039376"/>
        <c:axId val="425040688"/>
      </c:lineChart>
      <c:dateAx>
        <c:axId val="425039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040688"/>
        <c:crosses val="autoZero"/>
        <c:auto val="1"/>
        <c:lblOffset val="100"/>
        <c:baseTimeUnit val="days"/>
      </c:dateAx>
      <c:valAx>
        <c:axId val="425040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03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Crespel &amp; Deiters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44197</c:v>
                </c:pt>
                <c:pt idx="1">
                  <c:v>44198</c:v>
                </c:pt>
                <c:pt idx="2">
                  <c:v>44199</c:v>
                </c:pt>
                <c:pt idx="3">
                  <c:v>44200</c:v>
                </c:pt>
                <c:pt idx="4">
                  <c:v>44201</c:v>
                </c:pt>
                <c:pt idx="5">
                  <c:v>44202</c:v>
                </c:pt>
                <c:pt idx="6">
                  <c:v>44203</c:v>
                </c:pt>
                <c:pt idx="7">
                  <c:v>44204</c:v>
                </c:pt>
                <c:pt idx="8">
                  <c:v>44205</c:v>
                </c:pt>
                <c:pt idx="9">
                  <c:v>44206</c:v>
                </c:pt>
                <c:pt idx="10">
                  <c:v>44207</c:v>
                </c:pt>
                <c:pt idx="11">
                  <c:v>44208</c:v>
                </c:pt>
                <c:pt idx="12">
                  <c:v>44209</c:v>
                </c:pt>
                <c:pt idx="13">
                  <c:v>44210</c:v>
                </c:pt>
                <c:pt idx="14">
                  <c:v>44211</c:v>
                </c:pt>
                <c:pt idx="15">
                  <c:v>44212</c:v>
                </c:pt>
                <c:pt idx="16">
                  <c:v>44213</c:v>
                </c:pt>
                <c:pt idx="17">
                  <c:v>44214</c:v>
                </c:pt>
                <c:pt idx="18">
                  <c:v>44215</c:v>
                </c:pt>
                <c:pt idx="19">
                  <c:v>44216</c:v>
                </c:pt>
                <c:pt idx="20">
                  <c:v>44217</c:v>
                </c:pt>
                <c:pt idx="21">
                  <c:v>44218</c:v>
                </c:pt>
                <c:pt idx="22">
                  <c:v>44219</c:v>
                </c:pt>
                <c:pt idx="23">
                  <c:v>44220</c:v>
                </c:pt>
                <c:pt idx="24">
                  <c:v>44221</c:v>
                </c:pt>
                <c:pt idx="25">
                  <c:v>44222</c:v>
                </c:pt>
                <c:pt idx="26">
                  <c:v>44223</c:v>
                </c:pt>
                <c:pt idx="27">
                  <c:v>44224</c:v>
                </c:pt>
                <c:pt idx="28">
                  <c:v>44225</c:v>
                </c:pt>
                <c:pt idx="29">
                  <c:v>44226</c:v>
                </c:pt>
                <c:pt idx="30">
                  <c:v>44227</c:v>
                </c:pt>
                <c:pt idx="31">
                  <c:v>44228</c:v>
                </c:pt>
                <c:pt idx="32">
                  <c:v>44229</c:v>
                </c:pt>
                <c:pt idx="33">
                  <c:v>44230</c:v>
                </c:pt>
                <c:pt idx="34">
                  <c:v>44231</c:v>
                </c:pt>
                <c:pt idx="35">
                  <c:v>44232</c:v>
                </c:pt>
                <c:pt idx="36">
                  <c:v>44233</c:v>
                </c:pt>
                <c:pt idx="37">
                  <c:v>44234</c:v>
                </c:pt>
                <c:pt idx="38">
                  <c:v>44235</c:v>
                </c:pt>
                <c:pt idx="39">
                  <c:v>44236</c:v>
                </c:pt>
                <c:pt idx="40">
                  <c:v>44237</c:v>
                </c:pt>
                <c:pt idx="41">
                  <c:v>44238</c:v>
                </c:pt>
                <c:pt idx="42">
                  <c:v>44239</c:v>
                </c:pt>
                <c:pt idx="43">
                  <c:v>44240</c:v>
                </c:pt>
                <c:pt idx="44">
                  <c:v>44241</c:v>
                </c:pt>
                <c:pt idx="45">
                  <c:v>44242</c:v>
                </c:pt>
                <c:pt idx="46">
                  <c:v>44243</c:v>
                </c:pt>
                <c:pt idx="47">
                  <c:v>44244</c:v>
                </c:pt>
                <c:pt idx="48">
                  <c:v>44245</c:v>
                </c:pt>
                <c:pt idx="49">
                  <c:v>44246</c:v>
                </c:pt>
                <c:pt idx="50">
                  <c:v>44247</c:v>
                </c:pt>
                <c:pt idx="51">
                  <c:v>44248</c:v>
                </c:pt>
                <c:pt idx="52">
                  <c:v>44249</c:v>
                </c:pt>
                <c:pt idx="53">
                  <c:v>44250</c:v>
                </c:pt>
                <c:pt idx="54">
                  <c:v>44251</c:v>
                </c:pt>
                <c:pt idx="55">
                  <c:v>44252</c:v>
                </c:pt>
                <c:pt idx="56">
                  <c:v>44253</c:v>
                </c:pt>
                <c:pt idx="57">
                  <c:v>44254</c:v>
                </c:pt>
                <c:pt idx="58">
                  <c:v>44255</c:v>
                </c:pt>
                <c:pt idx="59">
                  <c:v>44256</c:v>
                </c:pt>
                <c:pt idx="60">
                  <c:v>44257</c:v>
                </c:pt>
                <c:pt idx="61">
                  <c:v>44258</c:v>
                </c:pt>
                <c:pt idx="62">
                  <c:v>44259</c:v>
                </c:pt>
                <c:pt idx="63">
                  <c:v>44260</c:v>
                </c:pt>
                <c:pt idx="64">
                  <c:v>44261</c:v>
                </c:pt>
                <c:pt idx="65">
                  <c:v>44262</c:v>
                </c:pt>
                <c:pt idx="66">
                  <c:v>44263</c:v>
                </c:pt>
                <c:pt idx="67">
                  <c:v>44264</c:v>
                </c:pt>
                <c:pt idx="68">
                  <c:v>44265</c:v>
                </c:pt>
                <c:pt idx="69">
                  <c:v>44266</c:v>
                </c:pt>
                <c:pt idx="70">
                  <c:v>44267</c:v>
                </c:pt>
                <c:pt idx="71">
                  <c:v>44268</c:v>
                </c:pt>
                <c:pt idx="72">
                  <c:v>44269</c:v>
                </c:pt>
                <c:pt idx="73">
                  <c:v>44270</c:v>
                </c:pt>
                <c:pt idx="74">
                  <c:v>44271</c:v>
                </c:pt>
                <c:pt idx="75">
                  <c:v>44272</c:v>
                </c:pt>
                <c:pt idx="76">
                  <c:v>44273</c:v>
                </c:pt>
                <c:pt idx="77">
                  <c:v>44274</c:v>
                </c:pt>
                <c:pt idx="78">
                  <c:v>44275</c:v>
                </c:pt>
                <c:pt idx="79">
                  <c:v>44276</c:v>
                </c:pt>
                <c:pt idx="80">
                  <c:v>44277</c:v>
                </c:pt>
                <c:pt idx="81">
                  <c:v>44278</c:v>
                </c:pt>
                <c:pt idx="82">
                  <c:v>44279</c:v>
                </c:pt>
                <c:pt idx="83">
                  <c:v>44280</c:v>
                </c:pt>
                <c:pt idx="84">
                  <c:v>44281</c:v>
                </c:pt>
                <c:pt idx="85">
                  <c:v>44282</c:v>
                </c:pt>
                <c:pt idx="86">
                  <c:v>44283</c:v>
                </c:pt>
                <c:pt idx="87">
                  <c:v>44284</c:v>
                </c:pt>
                <c:pt idx="88">
                  <c:v>44285</c:v>
                </c:pt>
                <c:pt idx="89">
                  <c:v>44286</c:v>
                </c:pt>
              </c:numCache>
            </c:num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31</c:v>
                </c:pt>
                <c:pt idx="14">
                  <c:v>1</c:v>
                </c:pt>
                <c:pt idx="15">
                  <c:v>30</c:v>
                </c:pt>
                <c:pt idx="16">
                  <c:v>13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28</c:v>
                </c:pt>
                <c:pt idx="21">
                  <c:v>12</c:v>
                </c:pt>
                <c:pt idx="22">
                  <c:v>0</c:v>
                </c:pt>
                <c:pt idx="23">
                  <c:v>2</c:v>
                </c:pt>
                <c:pt idx="24">
                  <c:v>99</c:v>
                </c:pt>
                <c:pt idx="25">
                  <c:v>92</c:v>
                </c:pt>
                <c:pt idx="26">
                  <c:v>90</c:v>
                </c:pt>
                <c:pt idx="27">
                  <c:v>95</c:v>
                </c:pt>
                <c:pt idx="28">
                  <c:v>56</c:v>
                </c:pt>
                <c:pt idx="29">
                  <c:v>89</c:v>
                </c:pt>
                <c:pt idx="30">
                  <c:v>78</c:v>
                </c:pt>
                <c:pt idx="31">
                  <c:v>69</c:v>
                </c:pt>
                <c:pt idx="32">
                  <c:v>72</c:v>
                </c:pt>
                <c:pt idx="33">
                  <c:v>20</c:v>
                </c:pt>
                <c:pt idx="34">
                  <c:v>2</c:v>
                </c:pt>
                <c:pt idx="35">
                  <c:v>3</c:v>
                </c:pt>
                <c:pt idx="36">
                  <c:v>22</c:v>
                </c:pt>
                <c:pt idx="37">
                  <c:v>36</c:v>
                </c:pt>
                <c:pt idx="38">
                  <c:v>5</c:v>
                </c:pt>
                <c:pt idx="39">
                  <c:v>2</c:v>
                </c:pt>
                <c:pt idx="40">
                  <c:v>2</c:v>
                </c:pt>
                <c:pt idx="41">
                  <c:v>0</c:v>
                </c:pt>
                <c:pt idx="42">
                  <c:v>1</c:v>
                </c:pt>
                <c:pt idx="43">
                  <c:v>0</c:v>
                </c:pt>
                <c:pt idx="44">
                  <c:v>6</c:v>
                </c:pt>
                <c:pt idx="45">
                  <c:v>47</c:v>
                </c:pt>
                <c:pt idx="46">
                  <c:v>6</c:v>
                </c:pt>
                <c:pt idx="47">
                  <c:v>47</c:v>
                </c:pt>
                <c:pt idx="48">
                  <c:v>70</c:v>
                </c:pt>
                <c:pt idx="49">
                  <c:v>41</c:v>
                </c:pt>
                <c:pt idx="50">
                  <c:v>69</c:v>
                </c:pt>
                <c:pt idx="51">
                  <c:v>54</c:v>
                </c:pt>
                <c:pt idx="52">
                  <c:v>41</c:v>
                </c:pt>
                <c:pt idx="53">
                  <c:v>47</c:v>
                </c:pt>
                <c:pt idx="54">
                  <c:v>79</c:v>
                </c:pt>
                <c:pt idx="55">
                  <c:v>56</c:v>
                </c:pt>
                <c:pt idx="56">
                  <c:v>72</c:v>
                </c:pt>
                <c:pt idx="57">
                  <c:v>52</c:v>
                </c:pt>
                <c:pt idx="58">
                  <c:v>75</c:v>
                </c:pt>
                <c:pt idx="59">
                  <c:v>71</c:v>
                </c:pt>
                <c:pt idx="60">
                  <c:v>54</c:v>
                </c:pt>
                <c:pt idx="61">
                  <c:v>35</c:v>
                </c:pt>
                <c:pt idx="62">
                  <c:v>25</c:v>
                </c:pt>
                <c:pt idx="63">
                  <c:v>46</c:v>
                </c:pt>
                <c:pt idx="64">
                  <c:v>40</c:v>
                </c:pt>
                <c:pt idx="65">
                  <c:v>24</c:v>
                </c:pt>
                <c:pt idx="66">
                  <c:v>77</c:v>
                </c:pt>
                <c:pt idx="67">
                  <c:v>48</c:v>
                </c:pt>
                <c:pt idx="68">
                  <c:v>82</c:v>
                </c:pt>
                <c:pt idx="69">
                  <c:v>57</c:v>
                </c:pt>
                <c:pt idx="70">
                  <c:v>30</c:v>
                </c:pt>
                <c:pt idx="71">
                  <c:v>36</c:v>
                </c:pt>
                <c:pt idx="72">
                  <c:v>23</c:v>
                </c:pt>
                <c:pt idx="73">
                  <c:v>33</c:v>
                </c:pt>
                <c:pt idx="74">
                  <c:v>43</c:v>
                </c:pt>
                <c:pt idx="75">
                  <c:v>31</c:v>
                </c:pt>
                <c:pt idx="76">
                  <c:v>65</c:v>
                </c:pt>
                <c:pt idx="77">
                  <c:v>61</c:v>
                </c:pt>
                <c:pt idx="78">
                  <c:v>47</c:v>
                </c:pt>
                <c:pt idx="79">
                  <c:v>38</c:v>
                </c:pt>
                <c:pt idx="80">
                  <c:v>3</c:v>
                </c:pt>
                <c:pt idx="81">
                  <c:v>1</c:v>
                </c:pt>
                <c:pt idx="82">
                  <c:v>0</c:v>
                </c:pt>
                <c:pt idx="83">
                  <c:v>0</c:v>
                </c:pt>
                <c:pt idx="84">
                  <c:v>18</c:v>
                </c:pt>
                <c:pt idx="85">
                  <c:v>1</c:v>
                </c:pt>
                <c:pt idx="86">
                  <c:v>1</c:v>
                </c:pt>
                <c:pt idx="87">
                  <c:v>2</c:v>
                </c:pt>
                <c:pt idx="88">
                  <c:v>1</c:v>
                </c:pt>
                <c:pt idx="8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CC-47E6-95E8-44129AE7C6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4985912"/>
        <c:axId val="424978696"/>
      </c:lineChart>
      <c:dateAx>
        <c:axId val="424985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978696"/>
        <c:crosses val="autoZero"/>
        <c:auto val="1"/>
        <c:lblOffset val="100"/>
        <c:baseTimeUnit val="days"/>
      </c:dateAx>
      <c:valAx>
        <c:axId val="424978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985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Crespel &amp; Deiters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44197</c:v>
                </c:pt>
                <c:pt idx="1">
                  <c:v>44198</c:v>
                </c:pt>
                <c:pt idx="2">
                  <c:v>44199</c:v>
                </c:pt>
                <c:pt idx="3">
                  <c:v>44200</c:v>
                </c:pt>
                <c:pt idx="4">
                  <c:v>44201</c:v>
                </c:pt>
                <c:pt idx="5">
                  <c:v>44202</c:v>
                </c:pt>
                <c:pt idx="6">
                  <c:v>44203</c:v>
                </c:pt>
                <c:pt idx="7">
                  <c:v>44204</c:v>
                </c:pt>
                <c:pt idx="8">
                  <c:v>44205</c:v>
                </c:pt>
                <c:pt idx="9">
                  <c:v>44206</c:v>
                </c:pt>
                <c:pt idx="10">
                  <c:v>44207</c:v>
                </c:pt>
                <c:pt idx="11">
                  <c:v>44208</c:v>
                </c:pt>
                <c:pt idx="12">
                  <c:v>44209</c:v>
                </c:pt>
                <c:pt idx="13">
                  <c:v>44210</c:v>
                </c:pt>
                <c:pt idx="14">
                  <c:v>44211</c:v>
                </c:pt>
                <c:pt idx="15">
                  <c:v>44212</c:v>
                </c:pt>
                <c:pt idx="16">
                  <c:v>44213</c:v>
                </c:pt>
                <c:pt idx="17">
                  <c:v>44214</c:v>
                </c:pt>
                <c:pt idx="18">
                  <c:v>44215</c:v>
                </c:pt>
                <c:pt idx="19">
                  <c:v>44216</c:v>
                </c:pt>
                <c:pt idx="20">
                  <c:v>44217</c:v>
                </c:pt>
                <c:pt idx="21">
                  <c:v>44218</c:v>
                </c:pt>
                <c:pt idx="22">
                  <c:v>44219</c:v>
                </c:pt>
                <c:pt idx="23">
                  <c:v>44220</c:v>
                </c:pt>
                <c:pt idx="24">
                  <c:v>44221</c:v>
                </c:pt>
                <c:pt idx="25">
                  <c:v>44222</c:v>
                </c:pt>
                <c:pt idx="26">
                  <c:v>44223</c:v>
                </c:pt>
                <c:pt idx="27">
                  <c:v>44224</c:v>
                </c:pt>
                <c:pt idx="28">
                  <c:v>44225</c:v>
                </c:pt>
                <c:pt idx="29">
                  <c:v>44226</c:v>
                </c:pt>
                <c:pt idx="30">
                  <c:v>44227</c:v>
                </c:pt>
                <c:pt idx="31">
                  <c:v>44228</c:v>
                </c:pt>
                <c:pt idx="32">
                  <c:v>44229</c:v>
                </c:pt>
                <c:pt idx="33">
                  <c:v>44230</c:v>
                </c:pt>
                <c:pt idx="34">
                  <c:v>44231</c:v>
                </c:pt>
                <c:pt idx="35">
                  <c:v>44232</c:v>
                </c:pt>
                <c:pt idx="36">
                  <c:v>44233</c:v>
                </c:pt>
                <c:pt idx="37">
                  <c:v>44234</c:v>
                </c:pt>
                <c:pt idx="38">
                  <c:v>44235</c:v>
                </c:pt>
                <c:pt idx="39">
                  <c:v>44236</c:v>
                </c:pt>
                <c:pt idx="40">
                  <c:v>44237</c:v>
                </c:pt>
                <c:pt idx="41">
                  <c:v>44238</c:v>
                </c:pt>
                <c:pt idx="42">
                  <c:v>44239</c:v>
                </c:pt>
                <c:pt idx="43">
                  <c:v>44240</c:v>
                </c:pt>
                <c:pt idx="44">
                  <c:v>44241</c:v>
                </c:pt>
                <c:pt idx="45">
                  <c:v>44242</c:v>
                </c:pt>
                <c:pt idx="46">
                  <c:v>44243</c:v>
                </c:pt>
                <c:pt idx="47">
                  <c:v>44244</c:v>
                </c:pt>
                <c:pt idx="48">
                  <c:v>44245</c:v>
                </c:pt>
                <c:pt idx="49">
                  <c:v>44246</c:v>
                </c:pt>
                <c:pt idx="50">
                  <c:v>44247</c:v>
                </c:pt>
                <c:pt idx="51">
                  <c:v>44248</c:v>
                </c:pt>
                <c:pt idx="52">
                  <c:v>44249</c:v>
                </c:pt>
                <c:pt idx="53">
                  <c:v>44250</c:v>
                </c:pt>
                <c:pt idx="54">
                  <c:v>44251</c:v>
                </c:pt>
                <c:pt idx="55">
                  <c:v>44252</c:v>
                </c:pt>
                <c:pt idx="56">
                  <c:v>44253</c:v>
                </c:pt>
                <c:pt idx="57">
                  <c:v>44254</c:v>
                </c:pt>
                <c:pt idx="58">
                  <c:v>44255</c:v>
                </c:pt>
                <c:pt idx="59">
                  <c:v>44256</c:v>
                </c:pt>
                <c:pt idx="60">
                  <c:v>44257</c:v>
                </c:pt>
                <c:pt idx="61">
                  <c:v>44258</c:v>
                </c:pt>
                <c:pt idx="62">
                  <c:v>44259</c:v>
                </c:pt>
                <c:pt idx="63">
                  <c:v>44260</c:v>
                </c:pt>
                <c:pt idx="64">
                  <c:v>44261</c:v>
                </c:pt>
                <c:pt idx="65">
                  <c:v>44262</c:v>
                </c:pt>
                <c:pt idx="66">
                  <c:v>44263</c:v>
                </c:pt>
                <c:pt idx="67">
                  <c:v>44264</c:v>
                </c:pt>
                <c:pt idx="68">
                  <c:v>44265</c:v>
                </c:pt>
                <c:pt idx="69">
                  <c:v>44266</c:v>
                </c:pt>
                <c:pt idx="70">
                  <c:v>44267</c:v>
                </c:pt>
                <c:pt idx="71">
                  <c:v>44268</c:v>
                </c:pt>
                <c:pt idx="72">
                  <c:v>44269</c:v>
                </c:pt>
                <c:pt idx="73">
                  <c:v>44270</c:v>
                </c:pt>
                <c:pt idx="74">
                  <c:v>44271</c:v>
                </c:pt>
                <c:pt idx="75">
                  <c:v>44272</c:v>
                </c:pt>
                <c:pt idx="76">
                  <c:v>44273</c:v>
                </c:pt>
                <c:pt idx="77">
                  <c:v>44274</c:v>
                </c:pt>
                <c:pt idx="78">
                  <c:v>44275</c:v>
                </c:pt>
                <c:pt idx="79">
                  <c:v>44276</c:v>
                </c:pt>
                <c:pt idx="80">
                  <c:v>44277</c:v>
                </c:pt>
                <c:pt idx="81">
                  <c:v>44278</c:v>
                </c:pt>
                <c:pt idx="82">
                  <c:v>44279</c:v>
                </c:pt>
                <c:pt idx="83">
                  <c:v>44280</c:v>
                </c:pt>
                <c:pt idx="84">
                  <c:v>44281</c:v>
                </c:pt>
                <c:pt idx="85">
                  <c:v>44282</c:v>
                </c:pt>
                <c:pt idx="86">
                  <c:v>44283</c:v>
                </c:pt>
                <c:pt idx="87">
                  <c:v>44284</c:v>
                </c:pt>
                <c:pt idx="88">
                  <c:v>44285</c:v>
                </c:pt>
                <c:pt idx="89">
                  <c:v>44286</c:v>
                </c:pt>
              </c:numCache>
            </c:num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0</c:v>
                </c:pt>
                <c:pt idx="1">
                  <c:v>4</c:v>
                </c:pt>
                <c:pt idx="2">
                  <c:v>8</c:v>
                </c:pt>
                <c:pt idx="3">
                  <c:v>5</c:v>
                </c:pt>
                <c:pt idx="4">
                  <c:v>11</c:v>
                </c:pt>
                <c:pt idx="5">
                  <c:v>9</c:v>
                </c:pt>
                <c:pt idx="6">
                  <c:v>3</c:v>
                </c:pt>
                <c:pt idx="7">
                  <c:v>5</c:v>
                </c:pt>
                <c:pt idx="8">
                  <c:v>8</c:v>
                </c:pt>
                <c:pt idx="9">
                  <c:v>5</c:v>
                </c:pt>
                <c:pt idx="10">
                  <c:v>5</c:v>
                </c:pt>
                <c:pt idx="11">
                  <c:v>5</c:v>
                </c:pt>
                <c:pt idx="12">
                  <c:v>4</c:v>
                </c:pt>
                <c:pt idx="13">
                  <c:v>7</c:v>
                </c:pt>
                <c:pt idx="14">
                  <c:v>5</c:v>
                </c:pt>
                <c:pt idx="15">
                  <c:v>3</c:v>
                </c:pt>
                <c:pt idx="16">
                  <c:v>12</c:v>
                </c:pt>
                <c:pt idx="17">
                  <c:v>6</c:v>
                </c:pt>
                <c:pt idx="18">
                  <c:v>5</c:v>
                </c:pt>
                <c:pt idx="19">
                  <c:v>3</c:v>
                </c:pt>
                <c:pt idx="20">
                  <c:v>8</c:v>
                </c:pt>
                <c:pt idx="21">
                  <c:v>5</c:v>
                </c:pt>
                <c:pt idx="22">
                  <c:v>3</c:v>
                </c:pt>
                <c:pt idx="23">
                  <c:v>3</c:v>
                </c:pt>
                <c:pt idx="24">
                  <c:v>21</c:v>
                </c:pt>
                <c:pt idx="25">
                  <c:v>18</c:v>
                </c:pt>
                <c:pt idx="26">
                  <c:v>6</c:v>
                </c:pt>
                <c:pt idx="27">
                  <c:v>16</c:v>
                </c:pt>
                <c:pt idx="28">
                  <c:v>12</c:v>
                </c:pt>
                <c:pt idx="29">
                  <c:v>17</c:v>
                </c:pt>
                <c:pt idx="30">
                  <c:v>10</c:v>
                </c:pt>
                <c:pt idx="31">
                  <c:v>8</c:v>
                </c:pt>
                <c:pt idx="32">
                  <c:v>12</c:v>
                </c:pt>
                <c:pt idx="33">
                  <c:v>5</c:v>
                </c:pt>
                <c:pt idx="34">
                  <c:v>4</c:v>
                </c:pt>
                <c:pt idx="35">
                  <c:v>3</c:v>
                </c:pt>
                <c:pt idx="36">
                  <c:v>0</c:v>
                </c:pt>
                <c:pt idx="37">
                  <c:v>3</c:v>
                </c:pt>
                <c:pt idx="38">
                  <c:v>20</c:v>
                </c:pt>
                <c:pt idx="39">
                  <c:v>9</c:v>
                </c:pt>
                <c:pt idx="40">
                  <c:v>4</c:v>
                </c:pt>
                <c:pt idx="41">
                  <c:v>2</c:v>
                </c:pt>
                <c:pt idx="42">
                  <c:v>3</c:v>
                </c:pt>
                <c:pt idx="43">
                  <c:v>2</c:v>
                </c:pt>
                <c:pt idx="44">
                  <c:v>11</c:v>
                </c:pt>
                <c:pt idx="45">
                  <c:v>9</c:v>
                </c:pt>
                <c:pt idx="46">
                  <c:v>8</c:v>
                </c:pt>
                <c:pt idx="47">
                  <c:v>14</c:v>
                </c:pt>
                <c:pt idx="48">
                  <c:v>20</c:v>
                </c:pt>
                <c:pt idx="49">
                  <c:v>40</c:v>
                </c:pt>
                <c:pt idx="50">
                  <c:v>37</c:v>
                </c:pt>
                <c:pt idx="51">
                  <c:v>17</c:v>
                </c:pt>
                <c:pt idx="52">
                  <c:v>24</c:v>
                </c:pt>
                <c:pt idx="53">
                  <c:v>24</c:v>
                </c:pt>
                <c:pt idx="54">
                  <c:v>34</c:v>
                </c:pt>
                <c:pt idx="55">
                  <c:v>34</c:v>
                </c:pt>
                <c:pt idx="56">
                  <c:v>26</c:v>
                </c:pt>
                <c:pt idx="57">
                  <c:v>20</c:v>
                </c:pt>
                <c:pt idx="58">
                  <c:v>30</c:v>
                </c:pt>
                <c:pt idx="59">
                  <c:v>26</c:v>
                </c:pt>
                <c:pt idx="60">
                  <c:v>16</c:v>
                </c:pt>
                <c:pt idx="61">
                  <c:v>10</c:v>
                </c:pt>
                <c:pt idx="62">
                  <c:v>10</c:v>
                </c:pt>
                <c:pt idx="63">
                  <c:v>11</c:v>
                </c:pt>
                <c:pt idx="64">
                  <c:v>11</c:v>
                </c:pt>
                <c:pt idx="65">
                  <c:v>10</c:v>
                </c:pt>
                <c:pt idx="66">
                  <c:v>16</c:v>
                </c:pt>
                <c:pt idx="67">
                  <c:v>7</c:v>
                </c:pt>
                <c:pt idx="68">
                  <c:v>18</c:v>
                </c:pt>
                <c:pt idx="69">
                  <c:v>16</c:v>
                </c:pt>
                <c:pt idx="70">
                  <c:v>10</c:v>
                </c:pt>
                <c:pt idx="71">
                  <c:v>10</c:v>
                </c:pt>
                <c:pt idx="72">
                  <c:v>15</c:v>
                </c:pt>
                <c:pt idx="73">
                  <c:v>13</c:v>
                </c:pt>
                <c:pt idx="74">
                  <c:v>10</c:v>
                </c:pt>
                <c:pt idx="75">
                  <c:v>9</c:v>
                </c:pt>
                <c:pt idx="76">
                  <c:v>19</c:v>
                </c:pt>
                <c:pt idx="77">
                  <c:v>17</c:v>
                </c:pt>
                <c:pt idx="78">
                  <c:v>21</c:v>
                </c:pt>
                <c:pt idx="79">
                  <c:v>9</c:v>
                </c:pt>
                <c:pt idx="80">
                  <c:v>4</c:v>
                </c:pt>
                <c:pt idx="81">
                  <c:v>3</c:v>
                </c:pt>
                <c:pt idx="82">
                  <c:v>1</c:v>
                </c:pt>
                <c:pt idx="83">
                  <c:v>7</c:v>
                </c:pt>
                <c:pt idx="84">
                  <c:v>3</c:v>
                </c:pt>
                <c:pt idx="85">
                  <c:v>1</c:v>
                </c:pt>
                <c:pt idx="86">
                  <c:v>3</c:v>
                </c:pt>
                <c:pt idx="87">
                  <c:v>3</c:v>
                </c:pt>
                <c:pt idx="88">
                  <c:v>1</c:v>
                </c:pt>
                <c:pt idx="8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D1-4D39-ACE0-9B6098AA4E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4984928"/>
        <c:axId val="424987224"/>
      </c:lineChart>
      <c:dateAx>
        <c:axId val="424984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987224"/>
        <c:crosses val="autoZero"/>
        <c:auto val="1"/>
        <c:lblOffset val="100"/>
        <c:baseTimeUnit val="days"/>
      </c:dateAx>
      <c:valAx>
        <c:axId val="424987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984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328CC-5AE3-475D-A3B7-990AEAC749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Quartal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4B7EE4-4EFB-45EC-A217-7A3864D4B7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3922937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61803-7771-4A2D-86A9-02A60322D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Crespel &amp; Deiters Group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D68E29-88E6-4978-BE04-FED547AEEF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8641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53531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68414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98791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21252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0938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4776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60249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2154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6921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0908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6190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5975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559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Crespel &amp; Deiters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10.5480 %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6911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E10E8D-768F-49C2-B74D-C7415C37EA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236183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6B13F-D1B4-4C84-99C3-813DCD199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Crespel &amp; Deiters Group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CF987A-0397-4C36-958F-846E495750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35911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24417604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37601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96586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83553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07072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69811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02253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66936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243771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57920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05183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62745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85840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31844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49273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57860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8421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302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Crespel &amp; Deiters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3353.1222222222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3285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62D5E9-FA5A-4473-B9F7-787FDAA19C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3242416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2F009-A6D4-4E72-A151-CEA010220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Crespel &amp; Deiters 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7A9C26-0545-4158-9524-C7BA15BF9C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2762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BEB69-9EC8-4443-AA4A-7C7C22003A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BC77D0-81E8-486F-A78D-FADB5F52A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994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9152F-511B-4B55-99FD-E34503435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DF88DC-D415-4077-A79F-67949B6AFD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29879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656372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8070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4287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7654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6349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7916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7958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2130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7188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9994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6180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31525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2302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8365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0225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6067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8273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6344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5272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542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- 2021-03-26 12:00:01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💡Wir haben es uns zur Aufgabe gemacht, Weizenmehl in seine einzelnen Bestandteile zu zerlegen. Aber wie funktioniert das?🧐🌾
#crespeldeitersgroup #mehlmärz #meinmehl #flourheros #mehlwissen #vgms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04/16/2021 12:37:26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3.6907 %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2440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A73D6D-BE77-4316-B5F7-5BB9AA1B52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477838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9FD1D-2E06-4E62-8511-6F2887273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0D4E77-F453-4540-B966-B6379028DE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8072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611775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680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5060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993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1686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1092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1134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9572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2175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2914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0255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8669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610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7055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3064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1885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3427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3789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5870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880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- 2021-03-20 08:00:01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Weltmehltag🌍🌾
Jedes Jahr zerlegen wir über 300.000 t Weizenmehl. Ohne unsere 380 #flourheros wäre dies nicht möglich🙀 Im Rahmen der #MehlMärz-Aktion von Mein Mehl möchten wir Danke sagen! Danke für euer tägliches Engagement innerhalb und außerhalb unserer Produktion🌾💛
#crespeldeitersgroup #mehlmärz #meinmehl #flourheros #mehlwissen #vgms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04/16/2021 12:37:26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7.7748 %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083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F9400D-6F15-45B5-869F-AE24A7613E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2366471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B21EA-5B57-44F9-B445-0521BC562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07085C-87B2-4BB6-B3B8-50798FBB7B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0141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42252545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3415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933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9254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8073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6434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537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1555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368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8735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6384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7643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2131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7320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5854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2653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9299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7632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0032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697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- 2021-03-19 12:06:50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#mehlwissen im #mehlmärz📦🔥🐄🥯👔
Weizen(mehl) kennt jeder aus der Küche🧑‍🍳 Doch in unserem heimischen Rohstoff steckt mehr, als du vielleicht dachtest…🧐
#crespeldeitersgroup #mehlmärz #meinmehl #flourheros #mehlwissen #vgms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04/16/2021 12:37:26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3.7523 %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6324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74DE42-13C6-4F34-8F14-B00C86383D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3309621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A1DA4-3410-4447-AC29-100577EAF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3809CD-2EFD-4D38-9B6B-3599172142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34101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624291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9360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964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6480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3099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7849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2800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5822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0370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8895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5250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5047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3159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75051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3893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508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0258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6787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3880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597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- 2021-03-18 15:44:40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📢Hier entstehen neue Food-Videos!🌾🍗🍞
Wir könnten ewig über die vielseitigen Vorteile sprechen, die unsere weizenbasierten Produkte für die Lebensmittelproduktion haben🤩 Und bald können wir sie euch sogar zeigen!
Letzte Woche stattete das Produktionsteam von Quadrolux unserem Loryma-Team in Zwingenberg einen Besuch ab🎬 Die Videos sind im Kasten. Sie zeigen euch, wie leicht die Produkte von unseren Industriekunden zu verarbeiten sind🤓
Wollt ihr sehen, welche Rolle unsere weizenbasierten Produkte in paniertem Hähnchen, Muffins, veganen Würstchen oder Fischfilets spielen?🐟
Seid gespannt, die Videos kommen bald!
#crespeldeitersgroup #loryma #zwingenberg #foodingredients #makingof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04/16/2021 12:37:26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6.1389 %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286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6A5070-99A8-43CB-B501-4DAC070AE2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4097593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86480-79A8-44D5-8657-AED2D47A3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510A85-40A1-40F7-B81A-E5AC99DBD2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61435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795664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2616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9398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2990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0450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5670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816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7726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0577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3909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2993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8325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510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201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5381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7624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7756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1640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4515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01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- 2021-03-05 13:04:23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Du hast mehrjährige Berufserfahrung und ein ausgeprägtes „Data Thinking“ mit Gespür für neue Ansätze und Ideen?📊💡Dann freuen wir uns auf deine Unterstützung am Standort Ibbenbüren👩‍💼👨‍💼
Mehr Informationen: bit.ly/3t4EEDN
#crespeldeitersgroup #bianalyst #jobs #ibbenbüren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04/16/2021 12:37:26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2.6198 %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0767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A35B65-4E6F-454C-8153-FB16C57C59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021177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71EAF-3FE5-4A36-ACE9-077A11B45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435709-7DBD-44C5-AC61-7A877DE706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24092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1133324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1420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0862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8993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1461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2044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7314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5300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0216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8390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833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5413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4522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6584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4699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8373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5264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887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9057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259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- 2021-02-26 11:28:58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Ausbildung sucht dich🧐
Die Ausbildungsplatzsuche ist derzeit gar nicht so einfach🤔 
Die IHK Nord Westfalen hat eine Möglichkeit geschaffen, euch auf digitalem Weg über unsere Ausbildungsmöglichkeiten zu informieren und eure Fragen zu beantworten👥
Buche dir mit wenigen Klicks über das Portal einen Termin für ein Telefonat📞 oder Videoanruf💻 mit unseren Azubis und Ausbildungsverantwortlichen. 
📆Hier geht es direkt zu unserem Terminkalender: bit.ly/2Mr4JwW 
❓Weitere Informationen findest du hier: 2021.ausbildungsuchtdich.de/aktion
Bild: IHK Nord Westfalen
#crespeldeitersgroup #ausbildungsuchtdich #digital #IHKNordwestfalen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04/16/2021 12:37:26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3.1117 %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8156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C3AAC8-FA39-415C-B12C-71D8FCC00C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3623622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AA5B6-BE96-42BC-B383-F6323C7B5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81A05A-EC40-4BEF-A04B-AF3AEEB66D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10408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3578000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3028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3071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4357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8021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3719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120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9502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9494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9595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8601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6076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4583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2414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901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5485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2980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3358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4458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425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- 2021-02-24 11:25:38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Neuinstallationen⚙️, Instandhaltung🔍 und Reparaturen🛠 - an unserem Standort gibt es immer was zu tun🏭🌾
Daher benötigen wir deine Unterstützung!👷‍♀️👷
Weitere Informationen: bit.ly/3uvnPn0
#crespeldeitersgroup #jobs #ibbenbüren #industriemechaniker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04/16/2021 12:37:26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8141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31754B-B5B3-41E8-B93D-734277791A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3998442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D22AB-A4B6-484D-B1C6-277595D31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DF734A-2021-457D-8932-5F4745B49D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56142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670934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8439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426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4365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1463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8597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2833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5239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5760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5958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1446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66499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3597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1196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1519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0763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0936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3547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8012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905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- 2021-02-20 08:00:00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❤️ unsere Fellnasen 🐱🐶
Um den #LoveYourPetDay zu feiern, sendet unser Team flauschige Grüße von ihren treusten Homeoffice- und Lockdown-Begleitern😍 Am 20. Februar wird dieser Tag hauptsächlich in den USA gefeiert, dennoch haben wir uns inspirieren lassen, unseren pelzigen Freunden zusätzliche Aufmerksamkeit zu schenken. Immerhin bringen sie uns so viel Freude - jetzt mehr denn je☺️ 
Wenn du die Gedanken deines Haustieres lesen könntest - was würde heute ganz oben auf der Wunschliste stehen? Ein extra langer Spaziergang?🏃 Der Lieblingssnack?🍗 Eine ausgiebige Kuscheleinheit?💆
💡Nice to know: Wir haben eine eigene Marke, die Futtermittelhersteller mit unseren weizenbasierten Rohstoffen beliefert #trigeapetfood
#crespeldeitersgroup #trigeapetfood #petfood #loveyourpetday #petindustry #pets #petbusiness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04/16/2021 12:37:26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12.5731 %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491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440E4C-63B6-4604-8461-ADE3DAFCC5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4257505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7B06D-8BAF-4DE4-91EC-681FEE290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8018A7-CC06-4AA0-A981-F44F47C769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1435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071371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8324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0879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0248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3977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7426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3946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6359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712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5543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8278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7998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1302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9993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309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8103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6452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9499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1151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869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- 2021-02-15 13:06:00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Winter Wonderland❄️☀️📸
#crespeldeitersgroup #ibbenbüren #winterwonderland
Fotos: Dirk Egelkamp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04/16/2021 12:37:26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14.0665 %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966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C4FAC4-46A6-438D-A6F9-5FD3F5D2BD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32547604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62650-AF2B-48DF-818B-E77D5B868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4E158D-B3C2-4254-9F20-C81E486573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02853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493497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5429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900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2776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9093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9766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5266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7571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7233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8461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5203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5205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6581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8262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8832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08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1510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8374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12763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715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- 2021-02-02 12:53:29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Unser Team der #ITbusinessprocesses wächst und sucht zum nächstmöglichen Zeitpunkt Verstärkung! 🧑‍💻👩‍💻
Wir freuen uns auf deine Bewerbung und werden deine Möglichkeiten bei uns individuell prüfen!📩🔍
Die ausführliche Stellenausschreibung findest du hier ➡️ bit.ly/3rkmNI5
#crespeldeitersgroup #ibbenbüren #IT #softwaredeveloper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04/16/2021 12:37:26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2.5088 %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792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75B30E-E9AF-45EE-A8C9-F7843C0266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5178194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01A4C-58E7-4922-B41D-A4AB8D422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EBAC5F-5C10-4536-90D8-005AEA1A6F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2401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004046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4953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5736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4482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1767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3589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4799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9603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5212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0099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9924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0963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9943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825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0183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2181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00719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15993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6230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161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- 2021-01-21 15:36:09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Du bist noch auf der Suche nach einem Ausbildungsplatz 2021?🧐 
Als Fachkraft für Lebensmitteltechnik überwachst und lenkst du die computergesteuerten Anlagen in unserer Produktion🌾🏭 Ohne dich geht also gar nichts💪 Im Rahmen deiner Ausbildung lernst du alle Schritte der Produktherstellung kennen: vom Wareneingang und der Warenkontrolle über die Produktion und die prozessbegleitende Laboranalytik bis zur Absackung und Verladung🚛
📩Bewirb dich jetzt zum Ausbildungsstart 1.8.21! Wir freuen uns auf dich! 
Mehr Informationen: bit.ly/2Mch0oI
#crespeldeitersgroup #ausbildung #lebensmitteltechnik #produktion #weizen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04/16/2021 12:37:26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5895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E28E16-6FCE-43B8-BA99-5C1BF6D326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7965417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9F0B0-DD29-476E-B0FB-91EB4AA22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D51312-C178-42AB-B1AE-FDA0996D3A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1021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4212446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3447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2338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2946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05931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3621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4519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0138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09274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139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5920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9582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6011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7507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9781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595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1683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547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1254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307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- 2021-01-14 09:57:57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Unsere traditionelle Weihnachtstombola brachte auch in diesem Jahr wieder eine beachtliche Spendensumme hervor💝 Wir freuen uns, in diesen bewegten Zeiten gemeinnützige Organisationen in Ibbenbüren mit 4.000 Euro unterstützen zu können👫 Verlost wurden auch in diesem Jahr wieder die Weihnachtspräsente unserer Geschäftspartner, die jede/r Mitarbeiter/in freiwillig der Tombola beisteuern konnte🎁 Der interne Losverkauf kommt 100 % der Spendensumme zugute und entschädigt somit jede Niete. Die reine Spendensumme von 2.000 Euro durch den Losverkauf innerhalb der Belegschaft wurde auch in diesem Jahr wieder durch die Geschäftsleitung verdoppelt🤗 
#crespeldeitersgroup #charity #spenden #ibbenbüren #weihnachtstombola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04/16/2021 12:37:26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6.5817 %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9018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83C7E-00D8-4021-A7B9-7EB8489A69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32144852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33172-B731-44DD-8337-3CFF24C30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Crespel &amp; Deiters Group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5F25F1-30CD-47CD-ACE7-1233925130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75334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91639511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54177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635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264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56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664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144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13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432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Cambodia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329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422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799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7120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E976EB-96EE-4801-BB37-152CCA09F6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36454708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92561-E7C3-4B04-BE12-D6284E6BD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Crespel &amp; Deiters Group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79464A-83A1-4203-9D78-24785D2B75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83515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671957102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327240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677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979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648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387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95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631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Bosnia and Herzegovina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992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829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264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Bolivia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56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5510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3A2A91-209E-4252-9AD6-328A0B7CBE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33079372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1DEEC-DF25-4040-A8F9-A8730960E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Crespel &amp; Deiters Group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1DF29D-C98A-4F95-BC37-FB992E4361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3094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3023945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803797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908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656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909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307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Côte d’Ivoire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565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326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B3E056-816C-447D-8902-803FDF7E1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39436316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90101-3080-4C95-86CC-63A37DEBF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Organic, Viral &amp; Paid Reach over Time | Crespel &amp; Deiters 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8CD26C-C277-458E-9F94-1D26D14345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19988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E4A080-597C-4F38-B130-A7AEF8D621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9C958F-BFA1-497F-B81D-FE461FD2B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2248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6BDA-DC44-42B2-91F5-10B897D29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Crespel &amp; Deiters 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972305-45AD-42C5-BC0B-6CE54C1376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31589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4B5BB3-D3D6-48C0-8BA8-68F6F639C3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E54EC-9C4C-4DB2-855A-B2F053E2B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0439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2C6C8-8BCB-4C4E-827F-ECDB1B5B9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Crespel &amp; Deiters 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40A84E-ABC6-469B-B87D-F908AE61B3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0977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210497-430C-442F-AC15-17B861F5DF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62CB19-90FA-4E73-81D0-E3220BA25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7261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E6FBA-D628-4A5B-804F-4648B6624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Crespel &amp; Deiters 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D6AFA3-B25E-4D11-98AB-04DE399801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25264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4C1043-E329-476D-B96B-D60E31DF96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B6DD64-B700-43E3-8789-C2DED5BE9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1263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1B97F-C92D-470C-A1A0-80051539F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Crespel &amp; Deiters Group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A800E9-787D-47E5-884E-A8A8A15E52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75397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2443663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988352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2859029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2239688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037933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22837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0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#crespeldeitersgroup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18.416666666667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23.416666666667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934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#ibbenbüren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783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#mehlwissen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876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#mehlmärz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40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#flourheros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919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#meinmehl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821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#vgms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944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#trigeapetfood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76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#jobs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34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#charity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549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A7252-2860-4EF9-AFDB-DC2CB96A59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9708790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0EB53-A0DF-48EB-A551-BC638F3D6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Crespel &amp; Deiters Group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642651-A740-48DF-A8B8-C54116F1A9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0655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8990261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9323144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8776507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6473741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5405411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25967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114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136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#weihnachtstombola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090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#ausbildung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91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#lebensmitteltechnik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305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#produktion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247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#weizen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694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#ITbusinessprocesses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00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199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#softwaredeveloper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671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#winterwonderland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4908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185F0F-7E1C-4E23-9485-ADA0CFBB53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41048094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E9B79-AFE0-458A-9BAD-70DB38119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Crespel &amp; Deiters Group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CA1B24-5254-4C3E-B18B-8BD272A11A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61055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5830404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85620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7713755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4309170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0989342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07728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230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#LoveYourPetDay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988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#petfood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792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#loveyourpetday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695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#petindustry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084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9403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FDA999-8C4A-4B24-8E44-97686C0023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6662178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1518</Words>
  <Application>Microsoft Office PowerPoint</Application>
  <PresentationFormat>On-screen Show (4:3)</PresentationFormat>
  <Paragraphs>795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Quartal</vt:lpstr>
      <vt:lpstr>Facebook Key Metrics Table | Crespel &amp; Deiters Group</vt:lpstr>
      <vt:lpstr>Facebook Key Metrics Table | Crespel &amp; Deiters Group</vt:lpstr>
      <vt:lpstr>Facebook Fans Total | Crespel &amp; Deiters Group</vt:lpstr>
      <vt:lpstr>Facebook Own Posts Table | Crespel &amp; Deiters Group - 1 of 12</vt:lpstr>
      <vt:lpstr>Facebook Own Posts Table | Crespel &amp; Deiters Group - 2 of 12</vt:lpstr>
      <vt:lpstr>Facebook Own Posts Table | Crespel &amp; Deiters Group - 3 of 12</vt:lpstr>
      <vt:lpstr>Facebook Own Posts Table | Crespel &amp; Deiters Group - 4 of 12</vt:lpstr>
      <vt:lpstr>Facebook Own Posts Table | Crespel &amp; Deiters Group - 5 of 12</vt:lpstr>
      <vt:lpstr>Facebook Own Posts Table | Crespel &amp; Deiters Group - 6 of 12</vt:lpstr>
      <vt:lpstr>Facebook Own Posts Table | Crespel &amp; Deiters Group - 7 of 12</vt:lpstr>
      <vt:lpstr>Facebook Own Posts Table | Crespel &amp; Deiters Group - 8 of 12</vt:lpstr>
      <vt:lpstr>Facebook Own Posts Table | Crespel &amp; Deiters Group - 9 of 12</vt:lpstr>
      <vt:lpstr>Facebook Own Posts Table | Crespel &amp; Deiters Group - 10 of 12</vt:lpstr>
      <vt:lpstr>Facebook Own Posts Table | Crespel &amp; Deiters Group - 11 of 12</vt:lpstr>
      <vt:lpstr>Facebook Own Posts Table | Crespel &amp; Deiters Group - 12 of 12</vt:lpstr>
      <vt:lpstr>Facebook Reach By Country Table | Crespel &amp; Deiters Group - 1 of 3</vt:lpstr>
      <vt:lpstr>Facebook Reach By Country Table | Crespel &amp; Deiters Group - 2 of 3</vt:lpstr>
      <vt:lpstr>Facebook Reach By Country Table | Crespel &amp; Deiters Group - 3 of 3</vt:lpstr>
      <vt:lpstr>Facebook Organic, Viral &amp; Paid Reach over Time | Crespel &amp; Deiters Group</vt:lpstr>
      <vt:lpstr>Facebook Interaction Rate | Crespel &amp; Deiters Group</vt:lpstr>
      <vt:lpstr>Facebook Engaged Users | Crespel &amp; Deiters Group</vt:lpstr>
      <vt:lpstr>Facebook Page Views | Crespel &amp; Deiters Group</vt:lpstr>
      <vt:lpstr>Facebook Hashtag Detection | Crespel &amp; Deiters Group - 1 of 3</vt:lpstr>
      <vt:lpstr>Facebook Hashtag Detection | Crespel &amp; Deiters Group - 2 of 3</vt:lpstr>
      <vt:lpstr>Facebook Hashtag Detection | Crespel &amp; Deiters Group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Quartal</dc:title>
  <dc:creator>Frederik Peiniger</dc:creator>
  <cp:lastModifiedBy>Frederik Peiniger</cp:lastModifiedBy>
  <cp:revision>1</cp:revision>
  <dcterms:created xsi:type="dcterms:W3CDTF">2021-04-16T10:59:50Z</dcterms:created>
  <dcterms:modified xsi:type="dcterms:W3CDTF">2021-04-16T11:01:06Z</dcterms:modified>
</cp:coreProperties>
</file>