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3F4B-F334-458D-9552-B34248BC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2BF5C-AA24-495F-A7DC-F3E7AB1C75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266158"/>
              </p:ext>
            </p:extLst>
          </p:nvPr>
        </p:nvGraphicFramePr>
        <p:xfrm>
          <a:off x="457200" y="1731963"/>
          <a:ext cx="7653528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74677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0197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1662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9044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7464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1630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041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6839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5619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0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77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9ED4A-3578-4C56-815C-C28686D11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897151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by Month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| Crespel &amp; Deiters Group</dc:title>
  <dc:creator>Frederik Peiniger</dc:creator>
  <cp:lastModifiedBy>Frederik Peiniger</cp:lastModifiedBy>
  <cp:revision>1</cp:revision>
  <dcterms:created xsi:type="dcterms:W3CDTF">2021-04-16T10:58:06Z</dcterms:created>
  <dcterms:modified xsi:type="dcterms:W3CDTF">2021-04-16T10:58:17Z</dcterms:modified>
</cp:coreProperties>
</file>