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61DDC-7EFF-4768-9276-FC1E23D65B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FEDFF-C8D1-463C-906B-0A585E4394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471466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8A69-184F-451F-91E9-D88ADCDB8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5035B8-25FF-4677-AB82-49E509C6C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9199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910253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3095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2222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9092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1585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1051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8535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5067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120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5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84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20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471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884C9-E364-47C3-8901-86ABDA27F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3368608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2021-04-16T10:57:59Z</dcterms:created>
  <dcterms:modified xsi:type="dcterms:W3CDTF">2021-04-16T10:58:04Z</dcterms:modified>
</cp:coreProperties>
</file>