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 Crespel &amp; Deiters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44193</c:v>
                </c:pt>
                <c:pt idx="1">
                  <c:v>44200</c:v>
                </c:pt>
                <c:pt idx="2">
                  <c:v>44207</c:v>
                </c:pt>
                <c:pt idx="3">
                  <c:v>44214</c:v>
                </c:pt>
                <c:pt idx="4">
                  <c:v>44221</c:v>
                </c:pt>
                <c:pt idx="5">
                  <c:v>44228</c:v>
                </c:pt>
                <c:pt idx="6">
                  <c:v>44235</c:v>
                </c:pt>
                <c:pt idx="7">
                  <c:v>44242</c:v>
                </c:pt>
                <c:pt idx="8">
                  <c:v>44249</c:v>
                </c:pt>
                <c:pt idx="9">
                  <c:v>44256</c:v>
                </c:pt>
                <c:pt idx="10">
                  <c:v>44263</c:v>
                </c:pt>
                <c:pt idx="11">
                  <c:v>44270</c:v>
                </c:pt>
                <c:pt idx="12">
                  <c:v>44277</c:v>
                </c:pt>
                <c:pt idx="13">
                  <c:v>44284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208</c:v>
                </c:pt>
                <c:pt idx="1">
                  <c:v>208</c:v>
                </c:pt>
                <c:pt idx="2">
                  <c:v>207</c:v>
                </c:pt>
                <c:pt idx="3">
                  <c:v>208</c:v>
                </c:pt>
                <c:pt idx="4">
                  <c:v>210</c:v>
                </c:pt>
                <c:pt idx="5">
                  <c:v>213</c:v>
                </c:pt>
                <c:pt idx="6">
                  <c:v>214</c:v>
                </c:pt>
                <c:pt idx="7">
                  <c:v>219</c:v>
                </c:pt>
                <c:pt idx="8">
                  <c:v>223</c:v>
                </c:pt>
                <c:pt idx="9">
                  <c:v>232</c:v>
                </c:pt>
                <c:pt idx="10">
                  <c:v>235</c:v>
                </c:pt>
                <c:pt idx="11">
                  <c:v>237</c:v>
                </c:pt>
                <c:pt idx="12">
                  <c:v>240</c:v>
                </c:pt>
                <c:pt idx="13">
                  <c:v>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28-4ED4-9369-3642F7D29F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286848"/>
        <c:axId val="338287176"/>
      </c:lineChart>
      <c:dateAx>
        <c:axId val="338286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87176"/>
        <c:crosses val="autoZero"/>
        <c:auto val="1"/>
        <c:lblOffset val="100"/>
        <c:baseTimeUnit val="days"/>
      </c:dateAx>
      <c:valAx>
        <c:axId val="33828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86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 Crespel &amp; Deiters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44193</c:v>
                </c:pt>
                <c:pt idx="1">
                  <c:v>44200</c:v>
                </c:pt>
                <c:pt idx="2">
                  <c:v>44207</c:v>
                </c:pt>
                <c:pt idx="3">
                  <c:v>44214</c:v>
                </c:pt>
                <c:pt idx="4">
                  <c:v>44221</c:v>
                </c:pt>
                <c:pt idx="5">
                  <c:v>44228</c:v>
                </c:pt>
                <c:pt idx="6">
                  <c:v>44235</c:v>
                </c:pt>
                <c:pt idx="7">
                  <c:v>44242</c:v>
                </c:pt>
                <c:pt idx="8">
                  <c:v>44249</c:v>
                </c:pt>
                <c:pt idx="9">
                  <c:v>44256</c:v>
                </c:pt>
                <c:pt idx="10">
                  <c:v>44263</c:v>
                </c:pt>
                <c:pt idx="11">
                  <c:v>44270</c:v>
                </c:pt>
                <c:pt idx="12">
                  <c:v>44277</c:v>
                </c:pt>
                <c:pt idx="13">
                  <c:v>44284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42</c:v>
                </c:pt>
                <c:pt idx="1">
                  <c:v>30</c:v>
                </c:pt>
                <c:pt idx="2">
                  <c:v>555</c:v>
                </c:pt>
                <c:pt idx="3">
                  <c:v>1695</c:v>
                </c:pt>
                <c:pt idx="4">
                  <c:v>373</c:v>
                </c:pt>
                <c:pt idx="5">
                  <c:v>702</c:v>
                </c:pt>
                <c:pt idx="6">
                  <c:v>550</c:v>
                </c:pt>
                <c:pt idx="7">
                  <c:v>600</c:v>
                </c:pt>
                <c:pt idx="8">
                  <c:v>2298</c:v>
                </c:pt>
                <c:pt idx="9">
                  <c:v>526</c:v>
                </c:pt>
                <c:pt idx="10">
                  <c:v>115</c:v>
                </c:pt>
                <c:pt idx="11">
                  <c:v>1008</c:v>
                </c:pt>
                <c:pt idx="12">
                  <c:v>597</c:v>
                </c:pt>
                <c:pt idx="13">
                  <c:v>890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7F-4267-B9F0-DD46CB3C6C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Crespel &amp; Deiters Crespel &amp; Deiters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44193</c:v>
                </c:pt>
                <c:pt idx="1">
                  <c:v>44200</c:v>
                </c:pt>
                <c:pt idx="2">
                  <c:v>44207</c:v>
                </c:pt>
                <c:pt idx="3">
                  <c:v>44214</c:v>
                </c:pt>
                <c:pt idx="4">
                  <c:v>44221</c:v>
                </c:pt>
                <c:pt idx="5">
                  <c:v>44228</c:v>
                </c:pt>
                <c:pt idx="6">
                  <c:v>44235</c:v>
                </c:pt>
                <c:pt idx="7">
                  <c:v>44242</c:v>
                </c:pt>
                <c:pt idx="8">
                  <c:v>44249</c:v>
                </c:pt>
                <c:pt idx="9">
                  <c:v>44256</c:v>
                </c:pt>
                <c:pt idx="10">
                  <c:v>44263</c:v>
                </c:pt>
                <c:pt idx="11">
                  <c:v>44270</c:v>
                </c:pt>
                <c:pt idx="12">
                  <c:v>44277</c:v>
                </c:pt>
                <c:pt idx="13">
                  <c:v>44284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79058</c:v>
                </c:pt>
                <c:pt idx="5">
                  <c:v>28878</c:v>
                </c:pt>
                <c:pt idx="6">
                  <c:v>0</c:v>
                </c:pt>
                <c:pt idx="7">
                  <c:v>11879</c:v>
                </c:pt>
                <c:pt idx="8">
                  <c:v>18876</c:v>
                </c:pt>
                <c:pt idx="9">
                  <c:v>18250</c:v>
                </c:pt>
                <c:pt idx="10">
                  <c:v>18224</c:v>
                </c:pt>
                <c:pt idx="11">
                  <c:v>12090</c:v>
                </c:pt>
                <c:pt idx="12">
                  <c:v>3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7F-4267-B9F0-DD46CB3C6C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Crespel &amp; Deiters Crespel &amp; Deiters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44193</c:v>
                </c:pt>
                <c:pt idx="1">
                  <c:v>44200</c:v>
                </c:pt>
                <c:pt idx="2">
                  <c:v>44207</c:v>
                </c:pt>
                <c:pt idx="3">
                  <c:v>44214</c:v>
                </c:pt>
                <c:pt idx="4">
                  <c:v>44221</c:v>
                </c:pt>
                <c:pt idx="5">
                  <c:v>44228</c:v>
                </c:pt>
                <c:pt idx="6">
                  <c:v>44235</c:v>
                </c:pt>
                <c:pt idx="7">
                  <c:v>44242</c:v>
                </c:pt>
                <c:pt idx="8">
                  <c:v>44249</c:v>
                </c:pt>
                <c:pt idx="9">
                  <c:v>44256</c:v>
                </c:pt>
                <c:pt idx="10">
                  <c:v>44263</c:v>
                </c:pt>
                <c:pt idx="11">
                  <c:v>44270</c:v>
                </c:pt>
                <c:pt idx="12">
                  <c:v>44277</c:v>
                </c:pt>
                <c:pt idx="13">
                  <c:v>44284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31</c:v>
                </c:pt>
                <c:pt idx="1">
                  <c:v>23</c:v>
                </c:pt>
                <c:pt idx="2">
                  <c:v>422</c:v>
                </c:pt>
                <c:pt idx="3">
                  <c:v>1580</c:v>
                </c:pt>
                <c:pt idx="4">
                  <c:v>340</c:v>
                </c:pt>
                <c:pt idx="5">
                  <c:v>604</c:v>
                </c:pt>
                <c:pt idx="6">
                  <c:v>535</c:v>
                </c:pt>
                <c:pt idx="7">
                  <c:v>425</c:v>
                </c:pt>
                <c:pt idx="8">
                  <c:v>2175</c:v>
                </c:pt>
                <c:pt idx="9">
                  <c:v>409</c:v>
                </c:pt>
                <c:pt idx="10">
                  <c:v>75</c:v>
                </c:pt>
                <c:pt idx="11">
                  <c:v>860</c:v>
                </c:pt>
                <c:pt idx="12">
                  <c:v>489</c:v>
                </c:pt>
                <c:pt idx="13">
                  <c:v>769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7F-4267-B9F0-DD46CB3C6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286520"/>
        <c:axId val="338290456"/>
      </c:lineChart>
      <c:dateAx>
        <c:axId val="338286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90456"/>
        <c:crosses val="autoZero"/>
        <c:auto val="1"/>
        <c:lblOffset val="100"/>
        <c:baseTimeUnit val="days"/>
      </c:dateAx>
      <c:valAx>
        <c:axId val="33829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8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BEE4A-F8DC-4DC0-83EF-27E7AACECC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4483EE-AFEF-477A-9D84-3AB1007817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48771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FB6BF-4EBF-4AE4-B00E-EB5B48013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9AD8D2-612B-441C-A8F2-2199B248C8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6364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62117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6019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365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0208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684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8352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169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0925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0502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625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5818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8159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349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 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6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7F21F-094E-4F03-8AE2-A6DF739CE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771647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1E1F-260F-41DC-AD01-10C3E0A7E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A9CF8F-FC53-4E19-90A2-793985EC8E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927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2AE97-09C2-43F8-B61D-4B9886B3D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12/28/2020 - 04/04/2021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26B21-2FAE-4614-A38C-13BB5E728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490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A7963-E65C-4351-823A-6812CEA4E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287840-C156-42F7-A7FB-89236152FD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0605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CA46C-7094-4546-90D2-922008281C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12/28/2020 - 04/04/2021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5B329-5EBD-4A1E-922F-2240A2FD4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7364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</Words>
  <Application>Microsoft Office PowerPoint</Application>
  <PresentationFormat>On-screen Show (4:3)</PresentationFormat>
  <Paragraphs>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</vt:lpstr>
      <vt:lpstr>Facebook Key Metrics Table | Crespel &amp; Deiters Group</vt:lpstr>
      <vt:lpstr>Facebook Fans Total | Crespel &amp; Deiters Group</vt:lpstr>
      <vt:lpstr>Facebook Organic, Viral &amp; Paid Reach over Time | Crespel &amp; Deiters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2021-04-16T10:27:51Z</dcterms:created>
  <dcterms:modified xsi:type="dcterms:W3CDTF">2021-04-16T10:27:59Z</dcterms:modified>
</cp:coreProperties>
</file>