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4290</c:v>
                </c:pt>
                <c:pt idx="1">
                  <c:v>4290</c:v>
                </c:pt>
                <c:pt idx="2">
                  <c:v>4289</c:v>
                </c:pt>
                <c:pt idx="3">
                  <c:v>4289</c:v>
                </c:pt>
                <c:pt idx="4">
                  <c:v>4289</c:v>
                </c:pt>
                <c:pt idx="5">
                  <c:v>4289</c:v>
                </c:pt>
                <c:pt idx="6">
                  <c:v>4289</c:v>
                </c:pt>
                <c:pt idx="7">
                  <c:v>4288</c:v>
                </c:pt>
                <c:pt idx="8">
                  <c:v>4288</c:v>
                </c:pt>
                <c:pt idx="9">
                  <c:v>4287</c:v>
                </c:pt>
                <c:pt idx="10">
                  <c:v>4287</c:v>
                </c:pt>
                <c:pt idx="11">
                  <c:v>4287</c:v>
                </c:pt>
                <c:pt idx="12">
                  <c:v>4287</c:v>
                </c:pt>
                <c:pt idx="13">
                  <c:v>4287</c:v>
                </c:pt>
                <c:pt idx="14">
                  <c:v>4287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FB-4AC8-8C40-B872A18085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118</c:v>
                </c:pt>
                <c:pt idx="1">
                  <c:v>118</c:v>
                </c:pt>
                <c:pt idx="2">
                  <c:v>118</c:v>
                </c:pt>
                <c:pt idx="3">
                  <c:v>118</c:v>
                </c:pt>
                <c:pt idx="4">
                  <c:v>118</c:v>
                </c:pt>
                <c:pt idx="5">
                  <c:v>118</c:v>
                </c:pt>
                <c:pt idx="6">
                  <c:v>118</c:v>
                </c:pt>
                <c:pt idx="7">
                  <c:v>118</c:v>
                </c:pt>
                <c:pt idx="8">
                  <c:v>118</c:v>
                </c:pt>
                <c:pt idx="9">
                  <c:v>118</c:v>
                </c:pt>
                <c:pt idx="10">
                  <c:v>118</c:v>
                </c:pt>
                <c:pt idx="11">
                  <c:v>118</c:v>
                </c:pt>
                <c:pt idx="12">
                  <c:v>118</c:v>
                </c:pt>
                <c:pt idx="13">
                  <c:v>118</c:v>
                </c:pt>
                <c:pt idx="14">
                  <c:v>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FB-4AC8-8C40-B872A18085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Crespel &amp; Deiters Crespel &amp; Deiters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240</c:v>
                </c:pt>
                <c:pt idx="1">
                  <c:v>240</c:v>
                </c:pt>
                <c:pt idx="2">
                  <c:v>240</c:v>
                </c:pt>
                <c:pt idx="3">
                  <c:v>241</c:v>
                </c:pt>
                <c:pt idx="4">
                  <c:v>241</c:v>
                </c:pt>
                <c:pt idx="5">
                  <c:v>242</c:v>
                </c:pt>
                <c:pt idx="6">
                  <c:v>242</c:v>
                </c:pt>
                <c:pt idx="7">
                  <c:v>241</c:v>
                </c:pt>
                <c:pt idx="8">
                  <c:v>241</c:v>
                </c:pt>
                <c:pt idx="9">
                  <c:v>241</c:v>
                </c:pt>
                <c:pt idx="10">
                  <c:v>242</c:v>
                </c:pt>
                <c:pt idx="11">
                  <c:v>242</c:v>
                </c:pt>
                <c:pt idx="12">
                  <c:v>243</c:v>
                </c:pt>
                <c:pt idx="13">
                  <c:v>244</c:v>
                </c:pt>
                <c:pt idx="14">
                  <c:v>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FB-4AC8-8C40-B872A18085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Papucchini Dalbyn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156</c:v>
                </c:pt>
                <c:pt idx="1">
                  <c:v>156</c:v>
                </c:pt>
                <c:pt idx="2">
                  <c:v>156</c:v>
                </c:pt>
                <c:pt idx="3">
                  <c:v>156</c:v>
                </c:pt>
                <c:pt idx="4">
                  <c:v>156</c:v>
                </c:pt>
                <c:pt idx="5">
                  <c:v>156</c:v>
                </c:pt>
                <c:pt idx="6">
                  <c:v>156</c:v>
                </c:pt>
                <c:pt idx="7">
                  <c:v>156</c:v>
                </c:pt>
                <c:pt idx="8">
                  <c:v>156</c:v>
                </c:pt>
                <c:pt idx="9">
                  <c:v>156</c:v>
                </c:pt>
                <c:pt idx="10">
                  <c:v>156</c:v>
                </c:pt>
                <c:pt idx="11">
                  <c:v>156</c:v>
                </c:pt>
                <c:pt idx="12">
                  <c:v>156</c:v>
                </c:pt>
                <c:pt idx="13">
                  <c:v>156</c:v>
                </c:pt>
                <c:pt idx="14">
                  <c:v>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4FB-4AC8-8C40-B872A18085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753072"/>
        <c:axId val="325753400"/>
      </c:lineChart>
      <c:dateAx>
        <c:axId val="325753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53400"/>
        <c:crosses val="autoZero"/>
        <c:auto val="1"/>
        <c:lblOffset val="100"/>
        <c:baseTimeUnit val="days"/>
      </c:dateAx>
      <c:valAx>
        <c:axId val="32575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75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C7-46A5-B51F-7D2FCC0333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C7-46A5-B51F-7D2FCC0333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C7-46A5-B51F-7D2FCC0333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Crespel &amp; Deiters Crespel &amp; Deiters Organic Reach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615</c:v>
                </c:pt>
                <c:pt idx="1">
                  <c:v>189</c:v>
                </c:pt>
                <c:pt idx="2">
                  <c:v>92</c:v>
                </c:pt>
                <c:pt idx="3">
                  <c:v>54</c:v>
                </c:pt>
                <c:pt idx="4">
                  <c:v>34</c:v>
                </c:pt>
                <c:pt idx="5">
                  <c:v>26</c:v>
                </c:pt>
                <c:pt idx="6">
                  <c:v>13</c:v>
                </c:pt>
                <c:pt idx="7">
                  <c:v>9</c:v>
                </c:pt>
                <c:pt idx="8">
                  <c:v>7</c:v>
                </c:pt>
                <c:pt idx="9">
                  <c:v>8</c:v>
                </c:pt>
                <c:pt idx="10">
                  <c:v>8</c:v>
                </c:pt>
                <c:pt idx="11">
                  <c:v>11</c:v>
                </c:pt>
                <c:pt idx="12">
                  <c:v>15</c:v>
                </c:pt>
                <c:pt idx="13">
                  <c:v>18</c:v>
                </c:pt>
                <c:pt idx="1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AC7-46A5-B51F-7D2FCC0333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Crespel &amp; Deiters Crespel &amp; Deiters Paid Reach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AC7-46A5-B51F-7D2FCC03333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Crespel &amp; Deiters Crespel &amp; Deiters Viral Reach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518</c:v>
                </c:pt>
                <c:pt idx="1">
                  <c:v>174</c:v>
                </c:pt>
                <c:pt idx="2">
                  <c:v>89</c:v>
                </c:pt>
                <c:pt idx="3">
                  <c:v>45</c:v>
                </c:pt>
                <c:pt idx="4">
                  <c:v>32</c:v>
                </c:pt>
                <c:pt idx="5">
                  <c:v>21</c:v>
                </c:pt>
                <c:pt idx="6">
                  <c:v>13</c:v>
                </c:pt>
                <c:pt idx="7">
                  <c:v>8</c:v>
                </c:pt>
                <c:pt idx="8">
                  <c:v>5</c:v>
                </c:pt>
                <c:pt idx="9">
                  <c:v>7</c:v>
                </c:pt>
                <c:pt idx="10">
                  <c:v>7</c:v>
                </c:pt>
                <c:pt idx="11">
                  <c:v>10</c:v>
                </c:pt>
                <c:pt idx="12">
                  <c:v>11</c:v>
                </c:pt>
                <c:pt idx="13">
                  <c:v>12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AC7-46A5-B51F-7D2FCC03333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Papucchini Dalbyn Organic Reach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9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9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AC7-46A5-B51F-7D2FCC03333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Papucchini Dalbyn Paid Reach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AC7-46A5-B51F-7D2FCC03333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Papucchini Dalbyn Viral Reach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AC7-46A5-B51F-7D2FCC03333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TrendSet Organic Reach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76</c:v>
                </c:pt>
                <c:pt idx="1">
                  <c:v>264</c:v>
                </c:pt>
                <c:pt idx="2">
                  <c:v>117</c:v>
                </c:pt>
                <c:pt idx="3">
                  <c:v>93</c:v>
                </c:pt>
                <c:pt idx="4">
                  <c:v>112</c:v>
                </c:pt>
                <c:pt idx="5">
                  <c:v>85</c:v>
                </c:pt>
                <c:pt idx="6">
                  <c:v>72</c:v>
                </c:pt>
                <c:pt idx="7">
                  <c:v>85</c:v>
                </c:pt>
                <c:pt idx="8">
                  <c:v>77</c:v>
                </c:pt>
                <c:pt idx="9">
                  <c:v>63</c:v>
                </c:pt>
                <c:pt idx="10">
                  <c:v>63</c:v>
                </c:pt>
                <c:pt idx="11">
                  <c:v>67</c:v>
                </c:pt>
                <c:pt idx="12">
                  <c:v>74</c:v>
                </c:pt>
                <c:pt idx="13">
                  <c:v>70</c:v>
                </c:pt>
                <c:pt idx="14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AC7-46A5-B51F-7D2FCC03333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TrendSet Paid Reach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AC7-46A5-B51F-7D2FCC03333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TrendSet Viral Reach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58</c:v>
                </c:pt>
                <c:pt idx="1">
                  <c:v>58</c:v>
                </c:pt>
                <c:pt idx="2">
                  <c:v>66</c:v>
                </c:pt>
                <c:pt idx="3">
                  <c:v>76</c:v>
                </c:pt>
                <c:pt idx="4">
                  <c:v>82</c:v>
                </c:pt>
                <c:pt idx="5">
                  <c:v>76</c:v>
                </c:pt>
                <c:pt idx="6">
                  <c:v>65</c:v>
                </c:pt>
                <c:pt idx="7">
                  <c:v>82</c:v>
                </c:pt>
                <c:pt idx="8">
                  <c:v>70</c:v>
                </c:pt>
                <c:pt idx="9">
                  <c:v>63</c:v>
                </c:pt>
                <c:pt idx="10">
                  <c:v>62</c:v>
                </c:pt>
                <c:pt idx="11">
                  <c:v>65</c:v>
                </c:pt>
                <c:pt idx="12">
                  <c:v>71</c:v>
                </c:pt>
                <c:pt idx="13">
                  <c:v>65</c:v>
                </c:pt>
                <c:pt idx="14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AC7-46A5-B51F-7D2FCC033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546472"/>
        <c:axId val="70238512"/>
      </c:lineChart>
      <c:dateAx>
        <c:axId val="65546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38512"/>
        <c:crosses val="autoZero"/>
        <c:auto val="1"/>
        <c:lblOffset val="100"/>
        <c:baseTimeUnit val="days"/>
      </c:dateAx>
      <c:valAx>
        <c:axId val="7023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4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8156-7AD9-4A36-82E0-DB85012476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3109F6-A01E-48ED-AD45-EC655159E2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671287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6E225-FBCC-4EEC-AED0-6F231879D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B16414-BCE0-47F1-8AB9-BE83B8B97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761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55008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925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64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408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27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037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210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6710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59384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032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263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571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32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52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 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58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Papucchini Dalbyn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58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463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554CE-A8D1-4713-B31B-44C686313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04/01/2021 - 04/15/2021</a:t>
            </a:r>
          </a:p>
        </p:txBody>
      </p:sp>
    </p:spTree>
    <p:extLst>
      <p:ext uri="{BB962C8B-B14F-4D97-AF65-F5344CB8AC3E}">
        <p14:creationId xmlns:p14="http://schemas.microsoft.com/office/powerpoint/2010/main" val="3321614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385E9-353D-44E9-AFEC-FB5985D4F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D4529C-2EF1-45EE-9D62-F14290EEA8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29CD7-71FE-44FB-9EE0-64AFEA03F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E7746-9625-4A2B-9048-686D88F61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168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C54A7-E46B-4058-90AD-0B32BF18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1EDB70-EBD5-465B-B8EC-60E7A975F3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0506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C3AFA-B7D3-4F72-9502-1BBCA12F77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68B0F-3C44-47DE-BC5D-32F6B4E1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365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70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</vt:lpstr>
      <vt:lpstr>Facebook Key Metrics Table | All Pages</vt:lpstr>
      <vt:lpstr>Facebook Fans Total | All Pages</vt:lpstr>
      <vt:lpstr>Facebook Organic, Viral &amp; Paid Reach over Time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2021-04-16T10:24:14Z</dcterms:created>
  <dcterms:modified xsi:type="dcterms:W3CDTF">2021-04-16T10:24:23Z</dcterms:modified>
</cp:coreProperties>
</file>