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92</c:v>
                </c:pt>
                <c:pt idx="1">
                  <c:v>317</c:v>
                </c:pt>
                <c:pt idx="2">
                  <c:v>207</c:v>
                </c:pt>
                <c:pt idx="3">
                  <c:v>260</c:v>
                </c:pt>
                <c:pt idx="4">
                  <c:v>199</c:v>
                </c:pt>
                <c:pt idx="5">
                  <c:v>149</c:v>
                </c:pt>
                <c:pt idx="6">
                  <c:v>86</c:v>
                </c:pt>
                <c:pt idx="7">
                  <c:v>76</c:v>
                </c:pt>
                <c:pt idx="8">
                  <c:v>71</c:v>
                </c:pt>
                <c:pt idx="9">
                  <c:v>70</c:v>
                </c:pt>
                <c:pt idx="10">
                  <c:v>58</c:v>
                </c:pt>
                <c:pt idx="11">
                  <c:v>73</c:v>
                </c:pt>
                <c:pt idx="12">
                  <c:v>48</c:v>
                </c:pt>
                <c:pt idx="13">
                  <c:v>47</c:v>
                </c:pt>
                <c:pt idx="14">
                  <c:v>66</c:v>
                </c:pt>
                <c:pt idx="15">
                  <c:v>46</c:v>
                </c:pt>
                <c:pt idx="16">
                  <c:v>40</c:v>
                </c:pt>
                <c:pt idx="17">
                  <c:v>32</c:v>
                </c:pt>
                <c:pt idx="18">
                  <c:v>41</c:v>
                </c:pt>
                <c:pt idx="19">
                  <c:v>34</c:v>
                </c:pt>
                <c:pt idx="20">
                  <c:v>36</c:v>
                </c:pt>
                <c:pt idx="21">
                  <c:v>60</c:v>
                </c:pt>
                <c:pt idx="22">
                  <c:v>18</c:v>
                </c:pt>
                <c:pt idx="23">
                  <c:v>27</c:v>
                </c:pt>
                <c:pt idx="24">
                  <c:v>16</c:v>
                </c:pt>
                <c:pt idx="25">
                  <c:v>29</c:v>
                </c:pt>
                <c:pt idx="26">
                  <c:v>27</c:v>
                </c:pt>
                <c:pt idx="27">
                  <c:v>38</c:v>
                </c:pt>
                <c:pt idx="28">
                  <c:v>29</c:v>
                </c:pt>
                <c:pt idx="29">
                  <c:v>16</c:v>
                </c:pt>
                <c:pt idx="30">
                  <c:v>17</c:v>
                </c:pt>
                <c:pt idx="31">
                  <c:v>23</c:v>
                </c:pt>
                <c:pt idx="32">
                  <c:v>28</c:v>
                </c:pt>
                <c:pt idx="33">
                  <c:v>37</c:v>
                </c:pt>
                <c:pt idx="34">
                  <c:v>1635</c:v>
                </c:pt>
                <c:pt idx="35">
                  <c:v>1068</c:v>
                </c:pt>
                <c:pt idx="36">
                  <c:v>208</c:v>
                </c:pt>
                <c:pt idx="37">
                  <c:v>129</c:v>
                </c:pt>
                <c:pt idx="38">
                  <c:v>72</c:v>
                </c:pt>
                <c:pt idx="39">
                  <c:v>74</c:v>
                </c:pt>
                <c:pt idx="40">
                  <c:v>91</c:v>
                </c:pt>
                <c:pt idx="41">
                  <c:v>59</c:v>
                </c:pt>
                <c:pt idx="42">
                  <c:v>74</c:v>
                </c:pt>
                <c:pt idx="43">
                  <c:v>62</c:v>
                </c:pt>
                <c:pt idx="44">
                  <c:v>52</c:v>
                </c:pt>
                <c:pt idx="45">
                  <c:v>45</c:v>
                </c:pt>
                <c:pt idx="46">
                  <c:v>58</c:v>
                </c:pt>
                <c:pt idx="47">
                  <c:v>28</c:v>
                </c:pt>
                <c:pt idx="48">
                  <c:v>47</c:v>
                </c:pt>
                <c:pt idx="49">
                  <c:v>40</c:v>
                </c:pt>
                <c:pt idx="50">
                  <c:v>39</c:v>
                </c:pt>
                <c:pt idx="51">
                  <c:v>23</c:v>
                </c:pt>
                <c:pt idx="52">
                  <c:v>37</c:v>
                </c:pt>
                <c:pt idx="53">
                  <c:v>73</c:v>
                </c:pt>
                <c:pt idx="54">
                  <c:v>38</c:v>
                </c:pt>
                <c:pt idx="55">
                  <c:v>35</c:v>
                </c:pt>
                <c:pt idx="56">
                  <c:v>47</c:v>
                </c:pt>
                <c:pt idx="57">
                  <c:v>33</c:v>
                </c:pt>
                <c:pt idx="58">
                  <c:v>35</c:v>
                </c:pt>
                <c:pt idx="59">
                  <c:v>48</c:v>
                </c:pt>
                <c:pt idx="60">
                  <c:v>49</c:v>
                </c:pt>
                <c:pt idx="61">
                  <c:v>24</c:v>
                </c:pt>
                <c:pt idx="62">
                  <c:v>40</c:v>
                </c:pt>
                <c:pt idx="63">
                  <c:v>56</c:v>
                </c:pt>
                <c:pt idx="64">
                  <c:v>35</c:v>
                </c:pt>
                <c:pt idx="65">
                  <c:v>43</c:v>
                </c:pt>
                <c:pt idx="66">
                  <c:v>26</c:v>
                </c:pt>
                <c:pt idx="67">
                  <c:v>56</c:v>
                </c:pt>
                <c:pt idx="68">
                  <c:v>24</c:v>
                </c:pt>
                <c:pt idx="69">
                  <c:v>40</c:v>
                </c:pt>
                <c:pt idx="70">
                  <c:v>58</c:v>
                </c:pt>
                <c:pt idx="71">
                  <c:v>31</c:v>
                </c:pt>
                <c:pt idx="72">
                  <c:v>32</c:v>
                </c:pt>
                <c:pt idx="73">
                  <c:v>11</c:v>
                </c:pt>
                <c:pt idx="74">
                  <c:v>31</c:v>
                </c:pt>
                <c:pt idx="75">
                  <c:v>21</c:v>
                </c:pt>
                <c:pt idx="76">
                  <c:v>16</c:v>
                </c:pt>
                <c:pt idx="77">
                  <c:v>14</c:v>
                </c:pt>
                <c:pt idx="78">
                  <c:v>11</c:v>
                </c:pt>
                <c:pt idx="79">
                  <c:v>14</c:v>
                </c:pt>
                <c:pt idx="80">
                  <c:v>24</c:v>
                </c:pt>
                <c:pt idx="81">
                  <c:v>36</c:v>
                </c:pt>
                <c:pt idx="82">
                  <c:v>26</c:v>
                </c:pt>
                <c:pt idx="83">
                  <c:v>17</c:v>
                </c:pt>
                <c:pt idx="84">
                  <c:v>30</c:v>
                </c:pt>
                <c:pt idx="85">
                  <c:v>24</c:v>
                </c:pt>
                <c:pt idx="86">
                  <c:v>23</c:v>
                </c:pt>
                <c:pt idx="87">
                  <c:v>15</c:v>
                </c:pt>
                <c:pt idx="88">
                  <c:v>24</c:v>
                </c:pt>
                <c:pt idx="89">
                  <c:v>19</c:v>
                </c:pt>
                <c:pt idx="90">
                  <c:v>21</c:v>
                </c:pt>
                <c:pt idx="91">
                  <c:v>19</c:v>
                </c:pt>
                <c:pt idx="92">
                  <c:v>24</c:v>
                </c:pt>
                <c:pt idx="93">
                  <c:v>23</c:v>
                </c:pt>
                <c:pt idx="94">
                  <c:v>35</c:v>
                </c:pt>
                <c:pt idx="95">
                  <c:v>23</c:v>
                </c:pt>
                <c:pt idx="96">
                  <c:v>5</c:v>
                </c:pt>
                <c:pt idx="97">
                  <c:v>11</c:v>
                </c:pt>
                <c:pt idx="98">
                  <c:v>23</c:v>
                </c:pt>
                <c:pt idx="99">
                  <c:v>24</c:v>
                </c:pt>
                <c:pt idx="100">
                  <c:v>36</c:v>
                </c:pt>
                <c:pt idx="101">
                  <c:v>21</c:v>
                </c:pt>
                <c:pt idx="102">
                  <c:v>32</c:v>
                </c:pt>
                <c:pt idx="103">
                  <c:v>15</c:v>
                </c:pt>
                <c:pt idx="104">
                  <c:v>21</c:v>
                </c:pt>
                <c:pt idx="105">
                  <c:v>12</c:v>
                </c:pt>
                <c:pt idx="106">
                  <c:v>17</c:v>
                </c:pt>
                <c:pt idx="107">
                  <c:v>21</c:v>
                </c:pt>
                <c:pt idx="108">
                  <c:v>12</c:v>
                </c:pt>
                <c:pt idx="109">
                  <c:v>8</c:v>
                </c:pt>
                <c:pt idx="110">
                  <c:v>10</c:v>
                </c:pt>
                <c:pt idx="111">
                  <c:v>14</c:v>
                </c:pt>
                <c:pt idx="112">
                  <c:v>11</c:v>
                </c:pt>
                <c:pt idx="113">
                  <c:v>7</c:v>
                </c:pt>
                <c:pt idx="114">
                  <c:v>5</c:v>
                </c:pt>
                <c:pt idx="115">
                  <c:v>7</c:v>
                </c:pt>
                <c:pt idx="116">
                  <c:v>9</c:v>
                </c:pt>
                <c:pt idx="117">
                  <c:v>9</c:v>
                </c:pt>
                <c:pt idx="118">
                  <c:v>11</c:v>
                </c:pt>
                <c:pt idx="119">
                  <c:v>13</c:v>
                </c:pt>
                <c:pt idx="120">
                  <c:v>10</c:v>
                </c:pt>
                <c:pt idx="121">
                  <c:v>16</c:v>
                </c:pt>
                <c:pt idx="122">
                  <c:v>17</c:v>
                </c:pt>
                <c:pt idx="123">
                  <c:v>12</c:v>
                </c:pt>
                <c:pt idx="124">
                  <c:v>10</c:v>
                </c:pt>
                <c:pt idx="125">
                  <c:v>11</c:v>
                </c:pt>
                <c:pt idx="126">
                  <c:v>9</c:v>
                </c:pt>
                <c:pt idx="127">
                  <c:v>10</c:v>
                </c:pt>
                <c:pt idx="128">
                  <c:v>13</c:v>
                </c:pt>
                <c:pt idx="129">
                  <c:v>12</c:v>
                </c:pt>
                <c:pt idx="130">
                  <c:v>10</c:v>
                </c:pt>
                <c:pt idx="131">
                  <c:v>16</c:v>
                </c:pt>
                <c:pt idx="132">
                  <c:v>28</c:v>
                </c:pt>
                <c:pt idx="133">
                  <c:v>8</c:v>
                </c:pt>
                <c:pt idx="134">
                  <c:v>18</c:v>
                </c:pt>
                <c:pt idx="135">
                  <c:v>19</c:v>
                </c:pt>
                <c:pt idx="136">
                  <c:v>9</c:v>
                </c:pt>
                <c:pt idx="137">
                  <c:v>6</c:v>
                </c:pt>
                <c:pt idx="138">
                  <c:v>8</c:v>
                </c:pt>
                <c:pt idx="139">
                  <c:v>10</c:v>
                </c:pt>
                <c:pt idx="140">
                  <c:v>7</c:v>
                </c:pt>
                <c:pt idx="141">
                  <c:v>7</c:v>
                </c:pt>
                <c:pt idx="142">
                  <c:v>5</c:v>
                </c:pt>
                <c:pt idx="143">
                  <c:v>6</c:v>
                </c:pt>
                <c:pt idx="144">
                  <c:v>8</c:v>
                </c:pt>
                <c:pt idx="145">
                  <c:v>2</c:v>
                </c:pt>
                <c:pt idx="146">
                  <c:v>10</c:v>
                </c:pt>
                <c:pt idx="147">
                  <c:v>10</c:v>
                </c:pt>
                <c:pt idx="148">
                  <c:v>7</c:v>
                </c:pt>
                <c:pt idx="149">
                  <c:v>2</c:v>
                </c:pt>
                <c:pt idx="150">
                  <c:v>14</c:v>
                </c:pt>
                <c:pt idx="151">
                  <c:v>6</c:v>
                </c:pt>
                <c:pt idx="152">
                  <c:v>9</c:v>
                </c:pt>
                <c:pt idx="153">
                  <c:v>12</c:v>
                </c:pt>
                <c:pt idx="154">
                  <c:v>21</c:v>
                </c:pt>
                <c:pt idx="155">
                  <c:v>13</c:v>
                </c:pt>
                <c:pt idx="156">
                  <c:v>11</c:v>
                </c:pt>
                <c:pt idx="157">
                  <c:v>16</c:v>
                </c:pt>
                <c:pt idx="158">
                  <c:v>17</c:v>
                </c:pt>
                <c:pt idx="159">
                  <c:v>11</c:v>
                </c:pt>
                <c:pt idx="160">
                  <c:v>14</c:v>
                </c:pt>
                <c:pt idx="161">
                  <c:v>19</c:v>
                </c:pt>
                <c:pt idx="162">
                  <c:v>15</c:v>
                </c:pt>
                <c:pt idx="163">
                  <c:v>3</c:v>
                </c:pt>
                <c:pt idx="164">
                  <c:v>21</c:v>
                </c:pt>
                <c:pt idx="165">
                  <c:v>20</c:v>
                </c:pt>
                <c:pt idx="166">
                  <c:v>17</c:v>
                </c:pt>
                <c:pt idx="167">
                  <c:v>24</c:v>
                </c:pt>
                <c:pt idx="168">
                  <c:v>22</c:v>
                </c:pt>
                <c:pt idx="169">
                  <c:v>22</c:v>
                </c:pt>
                <c:pt idx="170">
                  <c:v>11</c:v>
                </c:pt>
                <c:pt idx="171">
                  <c:v>16</c:v>
                </c:pt>
                <c:pt idx="172">
                  <c:v>10</c:v>
                </c:pt>
                <c:pt idx="173">
                  <c:v>12</c:v>
                </c:pt>
                <c:pt idx="174">
                  <c:v>10</c:v>
                </c:pt>
                <c:pt idx="175">
                  <c:v>15</c:v>
                </c:pt>
                <c:pt idx="176">
                  <c:v>24</c:v>
                </c:pt>
                <c:pt idx="177">
                  <c:v>9</c:v>
                </c:pt>
                <c:pt idx="178">
                  <c:v>8</c:v>
                </c:pt>
                <c:pt idx="179">
                  <c:v>23</c:v>
                </c:pt>
                <c:pt idx="180">
                  <c:v>17</c:v>
                </c:pt>
                <c:pt idx="181">
                  <c:v>4</c:v>
                </c:pt>
                <c:pt idx="182">
                  <c:v>12</c:v>
                </c:pt>
                <c:pt idx="183">
                  <c:v>5</c:v>
                </c:pt>
                <c:pt idx="184">
                  <c:v>12</c:v>
                </c:pt>
                <c:pt idx="185">
                  <c:v>8</c:v>
                </c:pt>
                <c:pt idx="186">
                  <c:v>17</c:v>
                </c:pt>
                <c:pt idx="187">
                  <c:v>30</c:v>
                </c:pt>
                <c:pt idx="188">
                  <c:v>19</c:v>
                </c:pt>
                <c:pt idx="189">
                  <c:v>25</c:v>
                </c:pt>
                <c:pt idx="190">
                  <c:v>33</c:v>
                </c:pt>
                <c:pt idx="191">
                  <c:v>31</c:v>
                </c:pt>
                <c:pt idx="192">
                  <c:v>26</c:v>
                </c:pt>
                <c:pt idx="193">
                  <c:v>9</c:v>
                </c:pt>
                <c:pt idx="194">
                  <c:v>20</c:v>
                </c:pt>
                <c:pt idx="195">
                  <c:v>32</c:v>
                </c:pt>
                <c:pt idx="196">
                  <c:v>19</c:v>
                </c:pt>
                <c:pt idx="197">
                  <c:v>18</c:v>
                </c:pt>
                <c:pt idx="198">
                  <c:v>16</c:v>
                </c:pt>
                <c:pt idx="199">
                  <c:v>23</c:v>
                </c:pt>
                <c:pt idx="200">
                  <c:v>23</c:v>
                </c:pt>
                <c:pt idx="201">
                  <c:v>25</c:v>
                </c:pt>
                <c:pt idx="202">
                  <c:v>18</c:v>
                </c:pt>
                <c:pt idx="203">
                  <c:v>26</c:v>
                </c:pt>
                <c:pt idx="204">
                  <c:v>11</c:v>
                </c:pt>
                <c:pt idx="205">
                  <c:v>20</c:v>
                </c:pt>
                <c:pt idx="206">
                  <c:v>24</c:v>
                </c:pt>
                <c:pt idx="207">
                  <c:v>56</c:v>
                </c:pt>
                <c:pt idx="208">
                  <c:v>33</c:v>
                </c:pt>
                <c:pt idx="209">
                  <c:v>36</c:v>
                </c:pt>
                <c:pt idx="210">
                  <c:v>60</c:v>
                </c:pt>
                <c:pt idx="211">
                  <c:v>26</c:v>
                </c:pt>
                <c:pt idx="212">
                  <c:v>26</c:v>
                </c:pt>
                <c:pt idx="213">
                  <c:v>20</c:v>
                </c:pt>
                <c:pt idx="214">
                  <c:v>34</c:v>
                </c:pt>
                <c:pt idx="215">
                  <c:v>49</c:v>
                </c:pt>
                <c:pt idx="216">
                  <c:v>57</c:v>
                </c:pt>
                <c:pt idx="217">
                  <c:v>38</c:v>
                </c:pt>
                <c:pt idx="218">
                  <c:v>61</c:v>
                </c:pt>
                <c:pt idx="219">
                  <c:v>72</c:v>
                </c:pt>
                <c:pt idx="220">
                  <c:v>34</c:v>
                </c:pt>
                <c:pt idx="221">
                  <c:v>39</c:v>
                </c:pt>
                <c:pt idx="222">
                  <c:v>102</c:v>
                </c:pt>
                <c:pt idx="223">
                  <c:v>97</c:v>
                </c:pt>
                <c:pt idx="224">
                  <c:v>62</c:v>
                </c:pt>
                <c:pt idx="225">
                  <c:v>77</c:v>
                </c:pt>
                <c:pt idx="226">
                  <c:v>43</c:v>
                </c:pt>
                <c:pt idx="227">
                  <c:v>48</c:v>
                </c:pt>
                <c:pt idx="228">
                  <c:v>43</c:v>
                </c:pt>
                <c:pt idx="229">
                  <c:v>89</c:v>
                </c:pt>
                <c:pt idx="230">
                  <c:v>111</c:v>
                </c:pt>
                <c:pt idx="231">
                  <c:v>93</c:v>
                </c:pt>
                <c:pt idx="232">
                  <c:v>103</c:v>
                </c:pt>
                <c:pt idx="233">
                  <c:v>99</c:v>
                </c:pt>
                <c:pt idx="234">
                  <c:v>93</c:v>
                </c:pt>
                <c:pt idx="235">
                  <c:v>83</c:v>
                </c:pt>
                <c:pt idx="236">
                  <c:v>127</c:v>
                </c:pt>
                <c:pt idx="237">
                  <c:v>166</c:v>
                </c:pt>
                <c:pt idx="238">
                  <c:v>137</c:v>
                </c:pt>
                <c:pt idx="239">
                  <c:v>213</c:v>
                </c:pt>
                <c:pt idx="240">
                  <c:v>149</c:v>
                </c:pt>
                <c:pt idx="241">
                  <c:v>106</c:v>
                </c:pt>
                <c:pt idx="242">
                  <c:v>155</c:v>
                </c:pt>
                <c:pt idx="243">
                  <c:v>680</c:v>
                </c:pt>
                <c:pt idx="244">
                  <c:v>739</c:v>
                </c:pt>
                <c:pt idx="245">
                  <c:v>311</c:v>
                </c:pt>
                <c:pt idx="246">
                  <c:v>292</c:v>
                </c:pt>
                <c:pt idx="247">
                  <c:v>127</c:v>
                </c:pt>
                <c:pt idx="248">
                  <c:v>138</c:v>
                </c:pt>
                <c:pt idx="249">
                  <c:v>194</c:v>
                </c:pt>
                <c:pt idx="250">
                  <c:v>205</c:v>
                </c:pt>
                <c:pt idx="251">
                  <c:v>218</c:v>
                </c:pt>
                <c:pt idx="252">
                  <c:v>307</c:v>
                </c:pt>
                <c:pt idx="253">
                  <c:v>335</c:v>
                </c:pt>
                <c:pt idx="254">
                  <c:v>211</c:v>
                </c:pt>
                <c:pt idx="255">
                  <c:v>193</c:v>
                </c:pt>
                <c:pt idx="256">
                  <c:v>204</c:v>
                </c:pt>
                <c:pt idx="257">
                  <c:v>250</c:v>
                </c:pt>
                <c:pt idx="258">
                  <c:v>134</c:v>
                </c:pt>
                <c:pt idx="259">
                  <c:v>142</c:v>
                </c:pt>
                <c:pt idx="260">
                  <c:v>107</c:v>
                </c:pt>
                <c:pt idx="261">
                  <c:v>122</c:v>
                </c:pt>
                <c:pt idx="262">
                  <c:v>1568</c:v>
                </c:pt>
                <c:pt idx="263">
                  <c:v>1050</c:v>
                </c:pt>
                <c:pt idx="264">
                  <c:v>839</c:v>
                </c:pt>
                <c:pt idx="265">
                  <c:v>296</c:v>
                </c:pt>
                <c:pt idx="266">
                  <c:v>256</c:v>
                </c:pt>
                <c:pt idx="267">
                  <c:v>165</c:v>
                </c:pt>
                <c:pt idx="268">
                  <c:v>170</c:v>
                </c:pt>
                <c:pt idx="269">
                  <c:v>139</c:v>
                </c:pt>
                <c:pt idx="270">
                  <c:v>176</c:v>
                </c:pt>
                <c:pt idx="271">
                  <c:v>153</c:v>
                </c:pt>
                <c:pt idx="272">
                  <c:v>180</c:v>
                </c:pt>
                <c:pt idx="273">
                  <c:v>154</c:v>
                </c:pt>
                <c:pt idx="274">
                  <c:v>147</c:v>
                </c:pt>
                <c:pt idx="275">
                  <c:v>104</c:v>
                </c:pt>
                <c:pt idx="276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89-4D49-8083-B087D88DD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151520"/>
        <c:axId val="323150864"/>
      </c:lineChart>
      <c:dateAx>
        <c:axId val="323151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50864"/>
        <c:crosses val="autoZero"/>
        <c:auto val="1"/>
        <c:lblOffset val="100"/>
        <c:baseTimeUnit val="days"/>
      </c:dateAx>
      <c:valAx>
        <c:axId val="32315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5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489F-8781-4A38-8990-8D8232C5B4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5CD101-A905-4DE9-9401-58A6E1E96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3308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13FE0-7BB7-47A6-811D-C14DBC97A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36E15-43FA-4E6E-AD80-A36605EF29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434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1242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1993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070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3171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0263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13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576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499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054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211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471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48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21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3F2C9-BE59-4B53-A589-A1A33AB10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76521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BAC4C-F963-4246-A2AC-4D4C091F7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6EB635-9AFD-447A-B20D-9A9A008743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4230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2F8CD-B06B-481E-8CC7-BC184F2F3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F6F41-478C-4A47-95DE-331B9FC42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79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D36E9-1DB6-4D2C-BAA3-05A52BE78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58602-D0F9-473E-AD51-7B71904AB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3818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28219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552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171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202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859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0364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079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614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247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2983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229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511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4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- 2020-02-04 12:15:40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Ausblick Weihnachten 2020 // Outlook Christmas 2020 (TrendSet Winter 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5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- 2020-09-18 12:21:29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Sommer 2020 ::: Messefilm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8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- 2020-02-04 12:15:20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Frühjahr/Sommer 2020 // Trends Spring/Summer 2020 (TrendSet Winter 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4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- 2020-02-04 12:15:36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Ostern 2020 // Trends Easter 2020 (TrendSet Winter 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8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EB4E0-1786-446E-843D-9C925D855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831956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FAF11-B8FC-4BD8-9C04-45E9E0B4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3D33A-9A30-4102-A5D2-27F36A744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956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0193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95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4330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590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157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264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142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386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703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4622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89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7380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3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15:49:16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67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- 2020-09-12 19:48:36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Sommer 2020 ::: Impressionen vom ersten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09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- 2020-02-04 12:15:43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Topic Areas (TrendSet Winter 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8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- 2020-08-06 15:50:38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01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D8932-B411-445C-A0C9-88CA54A29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223703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A75DB-274E-4C3D-80E8-4D8E0C97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5D835-BF87-46E7-8204-F9BD9AD49C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090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517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795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191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992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54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855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376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155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687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788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581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95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1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17:35:08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64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- 2020-08-11 09:50:10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02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- 2020-07-29 15:48:07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Ahland Handelsagentur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93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17:03:14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063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D3EBF-9B2A-42FA-9FBB-6320AF62A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2343967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3B41-CCDA-461B-BB83-CB1F7D3B0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2BEBA-9822-4932-B7E5-80564B90A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127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44726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899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023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6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9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850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4221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683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323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097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5342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91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9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- 2020-08-14 11:00:27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0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- 2020-08-07 10:46:55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G. Wurm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94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17:29:22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5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- 2020-09-01 14:39:37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Ausstellerausweise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7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- 2020-09-18 12:21:49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Summer 2020 ::: Trade fair 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686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CF108-AE55-4A99-8244-4D7BA999C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1867486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CF9F-A177-4ED7-B449-7D3D03B0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F3700-02D0-4C0C-9F6A-E112CB388C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38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89399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693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598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63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90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451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866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247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96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607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04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811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2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- 2020-08-19 15:45:56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Hoff Interieur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3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- 2020-08-10 14:11:31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Tatjana Pannier: Die TrendSet findet 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92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- 2020-08-03 11:04:33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The Craftshop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26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- 2020-08-17 17:08:32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Dr. Reinhard Pfeiffer, Geschäftsführer Messe München: Die TrendSet findet 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460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7BB77-2437-4D25-9DB4-8837FF8A9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1744281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BB680-909C-4A55-8855-6B50A869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475D42-15AB-4465-945F-C9F86566C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602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05338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203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341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152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874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4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996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921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78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788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140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629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0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- 2020-08-11 10:22:56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GIFTCOMPANY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03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- 2020-08-27 16:05:18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ÖJBRO VANTFABRIK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14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- 2020-09-11 10:42:13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Framsohn Frottier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51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- 2020-08-31 18:15:26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YUMA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35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2D4C6-801B-4800-89ED-A45FA9DEE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1163891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AFBB1-A94B-4F00-89CA-DF030C0C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56F00-DDF2-40A8-B1B0-04C444CEA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710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10744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399559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401472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23983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37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60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3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25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0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88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30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1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99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9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946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4E028-DD65-4A59-9D06-AF4EC0A80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932811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1DB1-3477-4DF4-80E8-024C9BC2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3C662-D8F9-4EC5-893D-884166BA3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859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97981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9726964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371771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590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7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15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3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3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71F15-73FD-4702-A0C1-A63E5281D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848285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800</Words>
  <Application>Microsoft Office PowerPoint</Application>
  <PresentationFormat>On-screen Show (4:3)</PresentationFormat>
  <Paragraphs>485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YouTube Quartal</vt:lpstr>
      <vt:lpstr>Youtube Private Key Metrics Table | TrendSet</vt:lpstr>
      <vt:lpstr>Youtube Private Video Views | TrendSet</vt:lpstr>
      <vt:lpstr>Youtube Private Videos Table | TrendSet - 1 of 6</vt:lpstr>
      <vt:lpstr>Youtube Private Videos Table | TrendSet - 2 of 6</vt:lpstr>
      <vt:lpstr>Youtube Private Videos Table | TrendSet - 3 of 6</vt:lpstr>
      <vt:lpstr>Youtube Private Videos Table | TrendSet - 4 of 6</vt:lpstr>
      <vt:lpstr>Youtube Private Videos Table | TrendSet - 5 of 6</vt:lpstr>
      <vt:lpstr>Youtube Private Videos Table | TrendSet - 6 of 6</vt:lpstr>
      <vt:lpstr>Youtube Private Traffic Sources by Channel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2020-10-19T11:35:12Z</dcterms:created>
  <dcterms:modified xsi:type="dcterms:W3CDTF">2020-10-19T11:35:56Z</dcterms:modified>
</cp:coreProperties>
</file>