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TrendSetTV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Sheet1!$A$2:$A$96</c:f>
              <c:numCache>
                <c:formatCode>m/d/yyyy</c:formatCode>
                <c:ptCount val="95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  <c:pt idx="31">
                  <c:v>44044</c:v>
                </c:pt>
                <c:pt idx="32">
                  <c:v>44045</c:v>
                </c:pt>
                <c:pt idx="33">
                  <c:v>44046</c:v>
                </c:pt>
                <c:pt idx="34">
                  <c:v>44047</c:v>
                </c:pt>
                <c:pt idx="35">
                  <c:v>44048</c:v>
                </c:pt>
                <c:pt idx="36">
                  <c:v>44049</c:v>
                </c:pt>
                <c:pt idx="37">
                  <c:v>44050</c:v>
                </c:pt>
                <c:pt idx="38">
                  <c:v>44051</c:v>
                </c:pt>
                <c:pt idx="39">
                  <c:v>44052</c:v>
                </c:pt>
                <c:pt idx="40">
                  <c:v>44053</c:v>
                </c:pt>
                <c:pt idx="41">
                  <c:v>44054</c:v>
                </c:pt>
                <c:pt idx="42">
                  <c:v>44055</c:v>
                </c:pt>
                <c:pt idx="43">
                  <c:v>44056</c:v>
                </c:pt>
                <c:pt idx="44">
                  <c:v>44057</c:v>
                </c:pt>
                <c:pt idx="45">
                  <c:v>44058</c:v>
                </c:pt>
                <c:pt idx="46">
                  <c:v>44059</c:v>
                </c:pt>
                <c:pt idx="47">
                  <c:v>44060</c:v>
                </c:pt>
                <c:pt idx="48">
                  <c:v>44061</c:v>
                </c:pt>
                <c:pt idx="49">
                  <c:v>44062</c:v>
                </c:pt>
                <c:pt idx="50">
                  <c:v>44063</c:v>
                </c:pt>
                <c:pt idx="51">
                  <c:v>44064</c:v>
                </c:pt>
                <c:pt idx="52">
                  <c:v>44065</c:v>
                </c:pt>
                <c:pt idx="53">
                  <c:v>44066</c:v>
                </c:pt>
                <c:pt idx="54">
                  <c:v>44067</c:v>
                </c:pt>
                <c:pt idx="55">
                  <c:v>44068</c:v>
                </c:pt>
                <c:pt idx="56">
                  <c:v>44069</c:v>
                </c:pt>
                <c:pt idx="57">
                  <c:v>44070</c:v>
                </c:pt>
                <c:pt idx="58">
                  <c:v>44071</c:v>
                </c:pt>
                <c:pt idx="59">
                  <c:v>44072</c:v>
                </c:pt>
                <c:pt idx="60">
                  <c:v>44073</c:v>
                </c:pt>
                <c:pt idx="61">
                  <c:v>44074</c:v>
                </c:pt>
                <c:pt idx="62">
                  <c:v>44075</c:v>
                </c:pt>
                <c:pt idx="63">
                  <c:v>44076</c:v>
                </c:pt>
                <c:pt idx="64">
                  <c:v>44077</c:v>
                </c:pt>
                <c:pt idx="65">
                  <c:v>44078</c:v>
                </c:pt>
                <c:pt idx="66">
                  <c:v>44079</c:v>
                </c:pt>
                <c:pt idx="67">
                  <c:v>44080</c:v>
                </c:pt>
                <c:pt idx="68">
                  <c:v>44081</c:v>
                </c:pt>
                <c:pt idx="69">
                  <c:v>44082</c:v>
                </c:pt>
                <c:pt idx="70">
                  <c:v>44083</c:v>
                </c:pt>
                <c:pt idx="71">
                  <c:v>44084</c:v>
                </c:pt>
                <c:pt idx="72">
                  <c:v>44085</c:v>
                </c:pt>
                <c:pt idx="73">
                  <c:v>44086</c:v>
                </c:pt>
                <c:pt idx="74">
                  <c:v>44087</c:v>
                </c:pt>
                <c:pt idx="75">
                  <c:v>44088</c:v>
                </c:pt>
                <c:pt idx="76">
                  <c:v>44089</c:v>
                </c:pt>
                <c:pt idx="77">
                  <c:v>44090</c:v>
                </c:pt>
                <c:pt idx="78">
                  <c:v>44091</c:v>
                </c:pt>
                <c:pt idx="79">
                  <c:v>44092</c:v>
                </c:pt>
                <c:pt idx="80">
                  <c:v>44093</c:v>
                </c:pt>
                <c:pt idx="81">
                  <c:v>44094</c:v>
                </c:pt>
                <c:pt idx="82">
                  <c:v>44095</c:v>
                </c:pt>
                <c:pt idx="83">
                  <c:v>44096</c:v>
                </c:pt>
                <c:pt idx="84">
                  <c:v>44097</c:v>
                </c:pt>
                <c:pt idx="85">
                  <c:v>44098</c:v>
                </c:pt>
                <c:pt idx="86">
                  <c:v>44099</c:v>
                </c:pt>
                <c:pt idx="87">
                  <c:v>44100</c:v>
                </c:pt>
                <c:pt idx="88">
                  <c:v>44101</c:v>
                </c:pt>
                <c:pt idx="89">
                  <c:v>44102</c:v>
                </c:pt>
                <c:pt idx="90">
                  <c:v>44103</c:v>
                </c:pt>
                <c:pt idx="91">
                  <c:v>44104</c:v>
                </c:pt>
                <c:pt idx="92">
                  <c:v>44105</c:v>
                </c:pt>
                <c:pt idx="93">
                  <c:v>44106</c:v>
                </c:pt>
                <c:pt idx="94">
                  <c:v>44107</c:v>
                </c:pt>
              </c:numCache>
            </c:numRef>
          </c:cat>
          <c:val>
            <c:numRef>
              <c:f>Sheet1!$B$2:$B$96</c:f>
              <c:numCache>
                <c:formatCode>General</c:formatCode>
                <c:ptCount val="95"/>
                <c:pt idx="0">
                  <c:v>12</c:v>
                </c:pt>
                <c:pt idx="1">
                  <c:v>5</c:v>
                </c:pt>
                <c:pt idx="2">
                  <c:v>12</c:v>
                </c:pt>
                <c:pt idx="3">
                  <c:v>8</c:v>
                </c:pt>
                <c:pt idx="4">
                  <c:v>17</c:v>
                </c:pt>
                <c:pt idx="5">
                  <c:v>30</c:v>
                </c:pt>
                <c:pt idx="6">
                  <c:v>19</c:v>
                </c:pt>
                <c:pt idx="7">
                  <c:v>25</c:v>
                </c:pt>
                <c:pt idx="8">
                  <c:v>33</c:v>
                </c:pt>
                <c:pt idx="9">
                  <c:v>31</c:v>
                </c:pt>
                <c:pt idx="10">
                  <c:v>26</c:v>
                </c:pt>
                <c:pt idx="11">
                  <c:v>9</c:v>
                </c:pt>
                <c:pt idx="12">
                  <c:v>20</c:v>
                </c:pt>
                <c:pt idx="13">
                  <c:v>32</c:v>
                </c:pt>
                <c:pt idx="14">
                  <c:v>19</c:v>
                </c:pt>
                <c:pt idx="15">
                  <c:v>18</c:v>
                </c:pt>
                <c:pt idx="16">
                  <c:v>16</c:v>
                </c:pt>
                <c:pt idx="17">
                  <c:v>23</c:v>
                </c:pt>
                <c:pt idx="18">
                  <c:v>23</c:v>
                </c:pt>
                <c:pt idx="19">
                  <c:v>25</c:v>
                </c:pt>
                <c:pt idx="20">
                  <c:v>18</c:v>
                </c:pt>
                <c:pt idx="21">
                  <c:v>26</c:v>
                </c:pt>
                <c:pt idx="22">
                  <c:v>11</c:v>
                </c:pt>
                <c:pt idx="23">
                  <c:v>20</c:v>
                </c:pt>
                <c:pt idx="24">
                  <c:v>24</c:v>
                </c:pt>
                <c:pt idx="25">
                  <c:v>56</c:v>
                </c:pt>
                <c:pt idx="26">
                  <c:v>33</c:v>
                </c:pt>
                <c:pt idx="27">
                  <c:v>36</c:v>
                </c:pt>
                <c:pt idx="28">
                  <c:v>60</c:v>
                </c:pt>
                <c:pt idx="29">
                  <c:v>26</c:v>
                </c:pt>
                <c:pt idx="30">
                  <c:v>26</c:v>
                </c:pt>
                <c:pt idx="31">
                  <c:v>20</c:v>
                </c:pt>
                <c:pt idx="32">
                  <c:v>34</c:v>
                </c:pt>
                <c:pt idx="33">
                  <c:v>49</c:v>
                </c:pt>
                <c:pt idx="34">
                  <c:v>57</c:v>
                </c:pt>
                <c:pt idx="35">
                  <c:v>38</c:v>
                </c:pt>
                <c:pt idx="36">
                  <c:v>61</c:v>
                </c:pt>
                <c:pt idx="37">
                  <c:v>72</c:v>
                </c:pt>
                <c:pt idx="38">
                  <c:v>34</c:v>
                </c:pt>
                <c:pt idx="39">
                  <c:v>39</c:v>
                </c:pt>
                <c:pt idx="40">
                  <c:v>102</c:v>
                </c:pt>
                <c:pt idx="41">
                  <c:v>97</c:v>
                </c:pt>
                <c:pt idx="42">
                  <c:v>62</c:v>
                </c:pt>
                <c:pt idx="43">
                  <c:v>77</c:v>
                </c:pt>
                <c:pt idx="44">
                  <c:v>43</c:v>
                </c:pt>
                <c:pt idx="45">
                  <c:v>48</c:v>
                </c:pt>
                <c:pt idx="46">
                  <c:v>43</c:v>
                </c:pt>
                <c:pt idx="47">
                  <c:v>89</c:v>
                </c:pt>
                <c:pt idx="48">
                  <c:v>111</c:v>
                </c:pt>
                <c:pt idx="49">
                  <c:v>93</c:v>
                </c:pt>
                <c:pt idx="50">
                  <c:v>103</c:v>
                </c:pt>
                <c:pt idx="51">
                  <c:v>99</c:v>
                </c:pt>
                <c:pt idx="52">
                  <c:v>93</c:v>
                </c:pt>
                <c:pt idx="53">
                  <c:v>83</c:v>
                </c:pt>
                <c:pt idx="54">
                  <c:v>127</c:v>
                </c:pt>
                <c:pt idx="55">
                  <c:v>166</c:v>
                </c:pt>
                <c:pt idx="56">
                  <c:v>137</c:v>
                </c:pt>
                <c:pt idx="57">
                  <c:v>213</c:v>
                </c:pt>
                <c:pt idx="58">
                  <c:v>149</c:v>
                </c:pt>
                <c:pt idx="59">
                  <c:v>106</c:v>
                </c:pt>
                <c:pt idx="60">
                  <c:v>155</c:v>
                </c:pt>
                <c:pt idx="61">
                  <c:v>680</c:v>
                </c:pt>
                <c:pt idx="62">
                  <c:v>739</c:v>
                </c:pt>
                <c:pt idx="63">
                  <c:v>311</c:v>
                </c:pt>
                <c:pt idx="64">
                  <c:v>292</c:v>
                </c:pt>
                <c:pt idx="65">
                  <c:v>127</c:v>
                </c:pt>
                <c:pt idx="66">
                  <c:v>138</c:v>
                </c:pt>
                <c:pt idx="67">
                  <c:v>194</c:v>
                </c:pt>
                <c:pt idx="68">
                  <c:v>205</c:v>
                </c:pt>
                <c:pt idx="69">
                  <c:v>218</c:v>
                </c:pt>
                <c:pt idx="70">
                  <c:v>307</c:v>
                </c:pt>
                <c:pt idx="71">
                  <c:v>335</c:v>
                </c:pt>
                <c:pt idx="72">
                  <c:v>211</c:v>
                </c:pt>
                <c:pt idx="73">
                  <c:v>193</c:v>
                </c:pt>
                <c:pt idx="74">
                  <c:v>204</c:v>
                </c:pt>
                <c:pt idx="75">
                  <c:v>250</c:v>
                </c:pt>
                <c:pt idx="76">
                  <c:v>134</c:v>
                </c:pt>
                <c:pt idx="77">
                  <c:v>142</c:v>
                </c:pt>
                <c:pt idx="78">
                  <c:v>107</c:v>
                </c:pt>
                <c:pt idx="79">
                  <c:v>122</c:v>
                </c:pt>
                <c:pt idx="80">
                  <c:v>1568</c:v>
                </c:pt>
                <c:pt idx="81">
                  <c:v>1050</c:v>
                </c:pt>
                <c:pt idx="82">
                  <c:v>839</c:v>
                </c:pt>
                <c:pt idx="83">
                  <c:v>296</c:v>
                </c:pt>
                <c:pt idx="84">
                  <c:v>256</c:v>
                </c:pt>
                <c:pt idx="85">
                  <c:v>165</c:v>
                </c:pt>
                <c:pt idx="86">
                  <c:v>170</c:v>
                </c:pt>
                <c:pt idx="87">
                  <c:v>139</c:v>
                </c:pt>
                <c:pt idx="88">
                  <c:v>176</c:v>
                </c:pt>
                <c:pt idx="89">
                  <c:v>153</c:v>
                </c:pt>
                <c:pt idx="90">
                  <c:v>180</c:v>
                </c:pt>
                <c:pt idx="91">
                  <c:v>154</c:v>
                </c:pt>
                <c:pt idx="92">
                  <c:v>147</c:v>
                </c:pt>
                <c:pt idx="93">
                  <c:v>104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05-4A2F-9E30-3BCC26BE4F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955160"/>
        <c:axId val="325815560"/>
      </c:lineChart>
      <c:dateAx>
        <c:axId val="278955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815560"/>
        <c:crosses val="autoZero"/>
        <c:auto val="1"/>
        <c:lblOffset val="100"/>
        <c:baseTimeUnit val="days"/>
      </c:dateAx>
      <c:valAx>
        <c:axId val="325815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955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10/5/2020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CC3A8-B697-4587-B0AC-291E0A5712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 Quartal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A6851F-7E56-46EF-BC87-E2F8007EEF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962663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D91BF-F433-485C-8960-E1FA0DC65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2FEA8F-567C-4D12-8BD9-A6D720F3C6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2269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7553406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75638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35606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02116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47171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38983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28110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16642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19492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32234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7864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775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59.22 %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250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7332FF-01E3-4F03-84F7-E785314099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07/01/2020 - 10/03/2020</a:t>
            </a:r>
          </a:p>
        </p:txBody>
      </p:sp>
    </p:spTree>
    <p:extLst>
      <p:ext uri="{BB962C8B-B14F-4D97-AF65-F5344CB8AC3E}">
        <p14:creationId xmlns:p14="http://schemas.microsoft.com/office/powerpoint/2010/main" val="751599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2F28A-D119-459B-B3C2-504453E25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TrendSet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AB6F21-11E6-4004-BACB-710D6280D5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54569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883947-F351-4E46-B36A-AE59BB57A4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07/01/2020 - 10/03/2020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4EE3FB-C60C-4A74-B0AC-6F5984CD7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30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E2C55-89EF-40FE-853D-D36DC7814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TrendSet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F617C1-28FD-455B-A7A7-B7192B7ED3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45350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7505711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54930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3692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78873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35271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14225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5570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0646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01523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860017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35928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5866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276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- 2020-09-18 12:21:29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Sommer 2020 ::: Messefilm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993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- 2020-08-25 15:49:16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Hygieneregeln, Video 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072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- 2020-09-12 19:48:36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Sommer 2020 ::: Impressionen vom ersten 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187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- 2020-08-06 15:50:38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Hygieneregeln, Video 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25656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ED08DA-53BE-4465-9D2F-4F7D8289A6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07/01/2020 - 10/03/2020</a:t>
            </a:r>
          </a:p>
        </p:txBody>
      </p:sp>
    </p:spTree>
    <p:extLst>
      <p:ext uri="{BB962C8B-B14F-4D97-AF65-F5344CB8AC3E}">
        <p14:creationId xmlns:p14="http://schemas.microsoft.com/office/powerpoint/2010/main" val="4191913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56152-79D5-4202-8A12-2DFBD304B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TrendSet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3ACF5B-6A87-4AE8-A1CF-9EC6F667CB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62600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076469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86077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0667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06559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07148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8876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863949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85634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35060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33414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5585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14713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734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- 2020-08-25 17:35:08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Hygieneregeln, Video 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23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- 2020-08-11 09:50:10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Hygieneregeln, Video 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7258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- 2020-07-29 15:48:07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Ausstellervideos - Ahland Handelsagentur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952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- 2020-08-25 17:03:14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Hygieneregeln, Video 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3007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F18848-0063-4376-83F0-873EBAFDC1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07/01/2020 - 10/03/2020</a:t>
            </a:r>
          </a:p>
        </p:txBody>
      </p:sp>
    </p:spTree>
    <p:extLst>
      <p:ext uri="{BB962C8B-B14F-4D97-AF65-F5344CB8AC3E}">
        <p14:creationId xmlns:p14="http://schemas.microsoft.com/office/powerpoint/2010/main" val="3756861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10B28-8E34-4E46-8C09-99A557EE3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TrendSet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449CB4-0C0E-4F0F-A132-BC596334DF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10847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9271943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01041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77086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66529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248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4100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73765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22749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3735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0920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1669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91104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106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- 2020-08-14 11:00:27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Hygieneregeln, Video 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158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- 2020-08-07 10:46:55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Ausstellervideos - G. Wurm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638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a-DK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- 2020-08-25 17:29:22</a:t>
                      </a:r>
                      <a:r>
                        <a:rPr kumimoji="0" lang="da-DK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Hygieneregeln, Video 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529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- 2020-09-01 14:39:37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Ausstellerausweise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367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- 2020-09-18 12:21:49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Summer 2020 ::: Trade fair film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8036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58CC7A-3E80-40E3-8AD4-02A0FFCA7A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07/01/2020 - 10/03/2020</a:t>
            </a:r>
          </a:p>
        </p:txBody>
      </p:sp>
    </p:spTree>
    <p:extLst>
      <p:ext uri="{BB962C8B-B14F-4D97-AF65-F5344CB8AC3E}">
        <p14:creationId xmlns:p14="http://schemas.microsoft.com/office/powerpoint/2010/main" val="22384436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03ACD-3A5B-4BC1-883F-414FE2381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TrendSet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FC9910-D386-4ECF-BBCC-1172795547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8942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702151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16128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2556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15985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44337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20178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0578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7624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20950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7618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1617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0729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128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- 2020-08-19 15:45:56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Ausstellervideos - Hoff Interieur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762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- 2020-08-10 14:11:31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Tatjana Pannier: Die TrendSet findet 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213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- 2020-08-03 11:04:33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Ausstellervideos - The Craftshop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281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- 2020-08-17 17:08:32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Dr. Reinhard Pfeiffer, Geschäftsführer Messe München: Die TrendSet findet statt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330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1430DD-CA61-4DA5-97A3-15D79EC7CD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07/01/2020 - 10/03/2020</a:t>
            </a:r>
          </a:p>
        </p:txBody>
      </p:sp>
    </p:spTree>
    <p:extLst>
      <p:ext uri="{BB962C8B-B14F-4D97-AF65-F5344CB8AC3E}">
        <p14:creationId xmlns:p14="http://schemas.microsoft.com/office/powerpoint/2010/main" val="3181886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C666C-4F7B-4061-A638-D7CE1EAE6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TrendSet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74EED7-8AA0-4D70-98F8-6435D296D5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1485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7655810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23762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58295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0216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1363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2695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286928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9765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50181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95758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06482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4943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636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- 2020-08-11 10:22:56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Ausstellervideos - GIFTCOMPANY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318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- 2020-08-27 16:05:18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Ausstellervideos - ÖJBRO VANTFABRIK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674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- 2020-09-11 10:42:13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Ausstellervideos - Framsohn Frottier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613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- 2020-08-31 18:15:26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Ausstellervideos - YUMA 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5341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3D5D62-C51E-4524-8D02-6842F1B558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07/01/2020 - 10/03/2020</a:t>
            </a:r>
          </a:p>
        </p:txBody>
      </p:sp>
    </p:spTree>
    <p:extLst>
      <p:ext uri="{BB962C8B-B14F-4D97-AF65-F5344CB8AC3E}">
        <p14:creationId xmlns:p14="http://schemas.microsoft.com/office/powerpoint/2010/main" val="4137047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85820-C280-45E6-AA1B-0A49DA5AC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TrendSet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AF7268-9442-4239-B392-318D48C737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73039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662285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3611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40717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77483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9548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80152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2599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1509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2944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2550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80218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7058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3923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- 2020-09-25 09:36:22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Messeimpressionen TrendSet Sommer 2020 „Decorate &amp; Create“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5358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- 2020-08-27 16:12:23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Ausstellervideos - Sergio Engel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403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- 2020-08-20 12:57:26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Ausstellervideos - Tissage Moutet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65.58 %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450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TrendSetTV - 2020-08-26 15:30:32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TrendSet Ausstellervideos - odd brothers 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12223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AECC88-F79D-473E-AD8F-513747080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07/01/2020 - 10/03/2020</a:t>
            </a:r>
          </a:p>
        </p:txBody>
      </p:sp>
    </p:spTree>
    <p:extLst>
      <p:ext uri="{BB962C8B-B14F-4D97-AF65-F5344CB8AC3E}">
        <p14:creationId xmlns:p14="http://schemas.microsoft.com/office/powerpoint/2010/main" val="25109988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69434-0CED-4CBB-86CD-04527B1C8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by Channel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8299C1-9907-4B2C-91DA-433495A5A3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16646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4371290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71406773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12790471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11808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873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038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531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638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031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484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018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256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504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331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1754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367D71-B8A3-4C8E-B310-804610A59A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07/01/2020 - 10/03/2020</a:t>
            </a:r>
          </a:p>
        </p:txBody>
      </p:sp>
    </p:spTree>
    <p:extLst>
      <p:ext uri="{BB962C8B-B14F-4D97-AF65-F5344CB8AC3E}">
        <p14:creationId xmlns:p14="http://schemas.microsoft.com/office/powerpoint/2010/main" val="20978335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90EAB-638F-4FCC-8F07-2770A5636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Devices Table by Channel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CE3674-7769-4E0C-8BE6-F3141BC94D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36184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3162398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77854037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1050479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652054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077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167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5482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161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670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0695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CD8E57-CFE6-4CC0-8486-4EFCF6F36A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07/01/2020 - 10/03/2020</a:t>
            </a:r>
          </a:p>
        </p:txBody>
      </p:sp>
    </p:spTree>
    <p:extLst>
      <p:ext uri="{BB962C8B-B14F-4D97-AF65-F5344CB8AC3E}">
        <p14:creationId xmlns:p14="http://schemas.microsoft.com/office/powerpoint/2010/main" val="31219611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800</Words>
  <Application>Microsoft Office PowerPoint</Application>
  <PresentationFormat>On-screen Show (4:3)</PresentationFormat>
  <Paragraphs>485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YouTube Quartal</vt:lpstr>
      <vt:lpstr>Youtube Private Key Metrics Table | TrendSet</vt:lpstr>
      <vt:lpstr>Youtube Private Video Views | TrendSet</vt:lpstr>
      <vt:lpstr>Youtube Private Videos Table | TrendSet - 1 of 6</vt:lpstr>
      <vt:lpstr>Youtube Private Videos Table | TrendSet - 2 of 6</vt:lpstr>
      <vt:lpstr>Youtube Private Videos Table | TrendSet - 3 of 6</vt:lpstr>
      <vt:lpstr>Youtube Private Videos Table | TrendSet - 4 of 6</vt:lpstr>
      <vt:lpstr>Youtube Private Videos Table | TrendSet - 5 of 6</vt:lpstr>
      <vt:lpstr>Youtube Private Videos Table | TrendSet - 6 of 6</vt:lpstr>
      <vt:lpstr>Youtube Private Traffic Sources by Channel | TrendSet</vt:lpstr>
      <vt:lpstr>Youtube Private Devices Table by Channel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Quartal</dc:title>
  <dc:creator>Frederik Peiniger</dc:creator>
  <cp:lastModifiedBy>Frederik Peiniger</cp:lastModifiedBy>
  <cp:revision>1</cp:revision>
  <dcterms:created xsi:type="dcterms:W3CDTF">2020-10-05T06:15:40Z</dcterms:created>
  <dcterms:modified xsi:type="dcterms:W3CDTF">2020-10-05T06:16:27Z</dcterms:modified>
</cp:coreProperties>
</file>