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E7CA7-993F-440F-9CCB-3B49C180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03B13-ED1C-414A-B892-35307F7D4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427972"/>
              </p:ext>
            </p:extLst>
          </p:nvPr>
        </p:nvGraphicFramePr>
        <p:xfrm>
          <a:off x="457200" y="1731963"/>
          <a:ext cx="7982712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208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24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46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02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13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857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27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630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796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413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9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- 2020-02-26 14:54:45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Last example for our trend topic #animals at the TrendSet Winter 2020. And as a last one we want to show you a bit abstracter animals: these pigs by @doubledutch.style. 🐷 #trendsetwinter2020 💙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02:16:18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32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EFD64-EB9D-4237-98A4-F369290DA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5655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5E7A2-B375-4A0C-8D5E-5E8742D7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178E6-E85B-4503-B4C0-BBA9545D8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72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6171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5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912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944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65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15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309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9272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19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527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- 2020-02-26 14:49:20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 Elephant vibes ... 🐘 🐘 These cuties are of MEDUSA. 😊 #elephant #trendsetwinter2020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02:16:18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75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F0E91-0004-4FB4-9629-63A111D44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8420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EF06D-5D35-42F0-8812-4E49B032A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3A5A7-BCC4-4104-A169-E9787FE4E1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70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6260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664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71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697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900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26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826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86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789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787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1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- 2020-02-26 14:36:41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animals on postcards by @miao_papeterie. 😊 Totally DAZZLING MOODS ... 💙 #animallove #trendsetwinter2020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09/20/2020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9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B6F31-764B-45F3-B7B3-87AF025F6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24513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C1B4-82E2-4B2E-B5B0-9C39522E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269411-536E-4915-99F4-6654D9477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514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6879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35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86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273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599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656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402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930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408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273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7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- 2020-02-25 14:04:32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even more animals... This time horses’ heads.🐴 We found them at the stand of @miljogarden_. 😌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08:14:07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721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8FA1C-C976-4EA0-8116-D3BC80481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4080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1F3B0-56F5-46B9-BCA9-7707356C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86945-A764-43A2-80E6-358AF6B0B8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19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291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815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812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727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538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39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27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054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397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49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45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- 2020-02-25 13:53:21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See-No-Evil 🙈, Hear-No-Evil 🙉, Speak-No-Evil 🙊. By Cor Mulder at the #trendsetwinter2020. 😊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09/20/2020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90A91-15F8-428C-A7D1-3DA4C8E5E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6006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5A780-16E9-4F7A-BA25-96B31A738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AB88A-1684-43F5-BE76-6E063C5DD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606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5840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208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1306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22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8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369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484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338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32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113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79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- 2020-02-25 13:43:22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Animals, animals and even more animals... That’s what we saw at the last TrendSet Fair. 🐶🐱🐭🐰🐷🐥🦚🐘 and a lot more... This impression was taken at @classico_modernliving’s stand at the TrendSet Winter 2020. 💙 #trending #animals #trendsetwinter2020 —————————————————————
TrendSet 💙 International Trade Fair for Interiors, Inspiration and Lifestyle || Upcoming TrendSet Fair: 11 - 13 July 2020 at Messe München || #trendsetmünchen #trendinteriors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09/20/2020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54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67F3E-92B5-40DC-AA78-E82123F31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562139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372</Words>
  <Application>Microsoft Office PowerPoint</Application>
  <PresentationFormat>On-screen Show (4:3)</PresentationFormat>
  <Paragraphs>132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TrendSet - 1 of 6</vt:lpstr>
      <vt:lpstr>Instagram Posts Table | TrendSet - 2 of 6</vt:lpstr>
      <vt:lpstr>Instagram Posts Table | TrendSet - 3 of 6</vt:lpstr>
      <vt:lpstr>Instagram Posts Table | TrendSet - 4 of 6</vt:lpstr>
      <vt:lpstr>Instagram Posts Table | TrendSet - 5 of 6</vt:lpstr>
      <vt:lpstr>Instagram Posts Table | TrendSet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6</dc:title>
  <dc:creator>Frederik Peiniger</dc:creator>
  <cp:lastModifiedBy>Frederik Peiniger</cp:lastModifiedBy>
  <cp:revision>1</cp:revision>
  <dcterms:created xsi:type="dcterms:W3CDTF">2020-10-05T06:10:59Z</dcterms:created>
  <dcterms:modified xsi:type="dcterms:W3CDTF">2020-10-05T06:11:34Z</dcterms:modified>
</cp:coreProperties>
</file>