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Sheet1!$A$2:$A$278</c:f>
              <c:numCache>
                <c:formatCode>m/d/yyyy</c:formatCode>
                <c:ptCount val="277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</c:numCache>
            </c:numRef>
          </c:cat>
          <c:val>
            <c:numRef>
              <c:f>Sheet1!$B$2:$B$278</c:f>
              <c:numCache>
                <c:formatCode>General</c:formatCode>
                <c:ptCount val="277"/>
                <c:pt idx="0">
                  <c:v>4599</c:v>
                </c:pt>
                <c:pt idx="1">
                  <c:v>4598</c:v>
                </c:pt>
                <c:pt idx="2">
                  <c:v>4632</c:v>
                </c:pt>
                <c:pt idx="3">
                  <c:v>4672</c:v>
                </c:pt>
                <c:pt idx="4">
                  <c:v>4819</c:v>
                </c:pt>
                <c:pt idx="5">
                  <c:v>4995</c:v>
                </c:pt>
                <c:pt idx="6">
                  <c:v>5092</c:v>
                </c:pt>
                <c:pt idx="7">
                  <c:v>5141</c:v>
                </c:pt>
                <c:pt idx="8">
                  <c:v>5169</c:v>
                </c:pt>
                <c:pt idx="9">
                  <c:v>5184</c:v>
                </c:pt>
                <c:pt idx="10">
                  <c:v>5190</c:v>
                </c:pt>
                <c:pt idx="11">
                  <c:v>5201</c:v>
                </c:pt>
                <c:pt idx="12">
                  <c:v>5218</c:v>
                </c:pt>
                <c:pt idx="13">
                  <c:v>5243</c:v>
                </c:pt>
                <c:pt idx="14">
                  <c:v>5246</c:v>
                </c:pt>
                <c:pt idx="15">
                  <c:v>5245</c:v>
                </c:pt>
                <c:pt idx="16">
                  <c:v>5257</c:v>
                </c:pt>
                <c:pt idx="17">
                  <c:v>5259</c:v>
                </c:pt>
                <c:pt idx="18">
                  <c:v>5270</c:v>
                </c:pt>
                <c:pt idx="19">
                  <c:v>5287</c:v>
                </c:pt>
                <c:pt idx="20">
                  <c:v>5294</c:v>
                </c:pt>
                <c:pt idx="21">
                  <c:v>5318</c:v>
                </c:pt>
                <c:pt idx="22">
                  <c:v>5321</c:v>
                </c:pt>
                <c:pt idx="23">
                  <c:v>5318</c:v>
                </c:pt>
                <c:pt idx="24">
                  <c:v>5316</c:v>
                </c:pt>
                <c:pt idx="25">
                  <c:v>5316</c:v>
                </c:pt>
                <c:pt idx="26">
                  <c:v>5313</c:v>
                </c:pt>
                <c:pt idx="27">
                  <c:v>5312</c:v>
                </c:pt>
                <c:pt idx="28">
                  <c:v>5314</c:v>
                </c:pt>
                <c:pt idx="29">
                  <c:v>5312</c:v>
                </c:pt>
                <c:pt idx="30">
                  <c:v>5309</c:v>
                </c:pt>
                <c:pt idx="31">
                  <c:v>5309</c:v>
                </c:pt>
                <c:pt idx="32">
                  <c:v>5309</c:v>
                </c:pt>
                <c:pt idx="33">
                  <c:v>5323</c:v>
                </c:pt>
                <c:pt idx="34">
                  <c:v>5338</c:v>
                </c:pt>
                <c:pt idx="35">
                  <c:v>5338</c:v>
                </c:pt>
                <c:pt idx="36">
                  <c:v>5351</c:v>
                </c:pt>
                <c:pt idx="37">
                  <c:v>5322</c:v>
                </c:pt>
                <c:pt idx="38">
                  <c:v>5313</c:v>
                </c:pt>
                <c:pt idx="39">
                  <c:v>5318</c:v>
                </c:pt>
                <c:pt idx="40">
                  <c:v>5321</c:v>
                </c:pt>
                <c:pt idx="41">
                  <c:v>5325</c:v>
                </c:pt>
                <c:pt idx="42">
                  <c:v>5324</c:v>
                </c:pt>
                <c:pt idx="43">
                  <c:v>5325</c:v>
                </c:pt>
                <c:pt idx="44">
                  <c:v>5325</c:v>
                </c:pt>
                <c:pt idx="45">
                  <c:v>5326</c:v>
                </c:pt>
                <c:pt idx="46">
                  <c:v>5325</c:v>
                </c:pt>
                <c:pt idx="47">
                  <c:v>5329</c:v>
                </c:pt>
                <c:pt idx="48">
                  <c:v>5326</c:v>
                </c:pt>
                <c:pt idx="49">
                  <c:v>5330</c:v>
                </c:pt>
                <c:pt idx="50">
                  <c:v>5333</c:v>
                </c:pt>
                <c:pt idx="51">
                  <c:v>5309</c:v>
                </c:pt>
                <c:pt idx="52">
                  <c:v>5293</c:v>
                </c:pt>
                <c:pt idx="53">
                  <c:v>5293</c:v>
                </c:pt>
                <c:pt idx="54">
                  <c:v>5297</c:v>
                </c:pt>
                <c:pt idx="55">
                  <c:v>5297</c:v>
                </c:pt>
                <c:pt idx="56">
                  <c:v>5293</c:v>
                </c:pt>
                <c:pt idx="57">
                  <c:v>5290</c:v>
                </c:pt>
                <c:pt idx="58">
                  <c:v>5297</c:v>
                </c:pt>
                <c:pt idx="59">
                  <c:v>5298</c:v>
                </c:pt>
                <c:pt idx="60">
                  <c:v>5295</c:v>
                </c:pt>
                <c:pt idx="61">
                  <c:v>5300</c:v>
                </c:pt>
                <c:pt idx="62">
                  <c:v>5306</c:v>
                </c:pt>
                <c:pt idx="63">
                  <c:v>5303</c:v>
                </c:pt>
                <c:pt idx="64">
                  <c:v>5302</c:v>
                </c:pt>
                <c:pt idx="65">
                  <c:v>5303</c:v>
                </c:pt>
                <c:pt idx="66">
                  <c:v>5302</c:v>
                </c:pt>
                <c:pt idx="67">
                  <c:v>5303</c:v>
                </c:pt>
                <c:pt idx="68">
                  <c:v>5301</c:v>
                </c:pt>
                <c:pt idx="69">
                  <c:v>5304</c:v>
                </c:pt>
                <c:pt idx="70">
                  <c:v>5302</c:v>
                </c:pt>
                <c:pt idx="71">
                  <c:v>5303</c:v>
                </c:pt>
                <c:pt idx="72">
                  <c:v>5307</c:v>
                </c:pt>
                <c:pt idx="73">
                  <c:v>5312</c:v>
                </c:pt>
                <c:pt idx="74">
                  <c:v>5311</c:v>
                </c:pt>
                <c:pt idx="75">
                  <c:v>5312</c:v>
                </c:pt>
                <c:pt idx="76">
                  <c:v>5310</c:v>
                </c:pt>
                <c:pt idx="77">
                  <c:v>5312</c:v>
                </c:pt>
                <c:pt idx="78">
                  <c:v>5309</c:v>
                </c:pt>
                <c:pt idx="79">
                  <c:v>5307</c:v>
                </c:pt>
                <c:pt idx="80">
                  <c:v>5306</c:v>
                </c:pt>
                <c:pt idx="81">
                  <c:v>5305</c:v>
                </c:pt>
                <c:pt idx="82">
                  <c:v>5307</c:v>
                </c:pt>
                <c:pt idx="83">
                  <c:v>5309</c:v>
                </c:pt>
                <c:pt idx="84">
                  <c:v>5311</c:v>
                </c:pt>
                <c:pt idx="85">
                  <c:v>5317</c:v>
                </c:pt>
                <c:pt idx="86">
                  <c:v>5317</c:v>
                </c:pt>
                <c:pt idx="87">
                  <c:v>5321</c:v>
                </c:pt>
                <c:pt idx="88">
                  <c:v>5317</c:v>
                </c:pt>
                <c:pt idx="89">
                  <c:v>5318</c:v>
                </c:pt>
                <c:pt idx="90">
                  <c:v>5321</c:v>
                </c:pt>
                <c:pt idx="91">
                  <c:v>5325</c:v>
                </c:pt>
                <c:pt idx="92">
                  <c:v>5326</c:v>
                </c:pt>
                <c:pt idx="93">
                  <c:v>5331</c:v>
                </c:pt>
                <c:pt idx="94">
                  <c:v>5330</c:v>
                </c:pt>
                <c:pt idx="95">
                  <c:v>5336</c:v>
                </c:pt>
                <c:pt idx="96">
                  <c:v>5336</c:v>
                </c:pt>
                <c:pt idx="97">
                  <c:v>5336</c:v>
                </c:pt>
                <c:pt idx="98">
                  <c:v>5335</c:v>
                </c:pt>
                <c:pt idx="99">
                  <c:v>5339</c:v>
                </c:pt>
                <c:pt idx="100">
                  <c:v>5343</c:v>
                </c:pt>
                <c:pt idx="101">
                  <c:v>5345</c:v>
                </c:pt>
                <c:pt idx="102">
                  <c:v>5347</c:v>
                </c:pt>
                <c:pt idx="103">
                  <c:v>5350</c:v>
                </c:pt>
                <c:pt idx="104">
                  <c:v>5348</c:v>
                </c:pt>
                <c:pt idx="105">
                  <c:v>5352</c:v>
                </c:pt>
                <c:pt idx="106">
                  <c:v>5355</c:v>
                </c:pt>
                <c:pt idx="107">
                  <c:v>5354</c:v>
                </c:pt>
                <c:pt idx="108">
                  <c:v>5352</c:v>
                </c:pt>
                <c:pt idx="109">
                  <c:v>5357</c:v>
                </c:pt>
                <c:pt idx="110">
                  <c:v>5359</c:v>
                </c:pt>
                <c:pt idx="111">
                  <c:v>5361</c:v>
                </c:pt>
                <c:pt idx="112">
                  <c:v>5357</c:v>
                </c:pt>
                <c:pt idx="113">
                  <c:v>5361</c:v>
                </c:pt>
                <c:pt idx="114">
                  <c:v>5361</c:v>
                </c:pt>
                <c:pt idx="115">
                  <c:v>5369</c:v>
                </c:pt>
                <c:pt idx="116">
                  <c:v>5371</c:v>
                </c:pt>
                <c:pt idx="117">
                  <c:v>5374</c:v>
                </c:pt>
                <c:pt idx="118">
                  <c:v>5369</c:v>
                </c:pt>
                <c:pt idx="119">
                  <c:v>5369</c:v>
                </c:pt>
                <c:pt idx="120">
                  <c:v>5370</c:v>
                </c:pt>
                <c:pt idx="121">
                  <c:v>5369</c:v>
                </c:pt>
                <c:pt idx="122">
                  <c:v>5369</c:v>
                </c:pt>
                <c:pt idx="123">
                  <c:v>5370</c:v>
                </c:pt>
                <c:pt idx="124">
                  <c:v>5373</c:v>
                </c:pt>
                <c:pt idx="125">
                  <c:v>5378</c:v>
                </c:pt>
                <c:pt idx="126">
                  <c:v>5377</c:v>
                </c:pt>
                <c:pt idx="127">
                  <c:v>5381</c:v>
                </c:pt>
                <c:pt idx="128">
                  <c:v>5381</c:v>
                </c:pt>
                <c:pt idx="129">
                  <c:v>5381</c:v>
                </c:pt>
                <c:pt idx="130">
                  <c:v>5385</c:v>
                </c:pt>
                <c:pt idx="131">
                  <c:v>5384</c:v>
                </c:pt>
                <c:pt idx="132">
                  <c:v>5386</c:v>
                </c:pt>
                <c:pt idx="133">
                  <c:v>5388</c:v>
                </c:pt>
                <c:pt idx="134">
                  <c:v>5386</c:v>
                </c:pt>
                <c:pt idx="135">
                  <c:v>5385</c:v>
                </c:pt>
                <c:pt idx="136">
                  <c:v>5385</c:v>
                </c:pt>
                <c:pt idx="137">
                  <c:v>5384</c:v>
                </c:pt>
                <c:pt idx="138">
                  <c:v>5380</c:v>
                </c:pt>
                <c:pt idx="139">
                  <c:v>5381</c:v>
                </c:pt>
                <c:pt idx="140">
                  <c:v>5383</c:v>
                </c:pt>
                <c:pt idx="141">
                  <c:v>5378</c:v>
                </c:pt>
                <c:pt idx="142">
                  <c:v>5381</c:v>
                </c:pt>
                <c:pt idx="143">
                  <c:v>5376</c:v>
                </c:pt>
                <c:pt idx="144">
                  <c:v>5372</c:v>
                </c:pt>
                <c:pt idx="145">
                  <c:v>5373</c:v>
                </c:pt>
                <c:pt idx="146">
                  <c:v>5372</c:v>
                </c:pt>
                <c:pt idx="147">
                  <c:v>5372</c:v>
                </c:pt>
                <c:pt idx="148">
                  <c:v>5370</c:v>
                </c:pt>
                <c:pt idx="149">
                  <c:v>5370</c:v>
                </c:pt>
                <c:pt idx="150">
                  <c:v>5369</c:v>
                </c:pt>
                <c:pt idx="151">
                  <c:v>5371</c:v>
                </c:pt>
                <c:pt idx="152">
                  <c:v>5370</c:v>
                </c:pt>
                <c:pt idx="153">
                  <c:v>5366</c:v>
                </c:pt>
                <c:pt idx="154">
                  <c:v>5362</c:v>
                </c:pt>
                <c:pt idx="155">
                  <c:v>5364</c:v>
                </c:pt>
                <c:pt idx="156">
                  <c:v>5363</c:v>
                </c:pt>
                <c:pt idx="157">
                  <c:v>5367</c:v>
                </c:pt>
                <c:pt idx="158">
                  <c:v>5364</c:v>
                </c:pt>
                <c:pt idx="159">
                  <c:v>5366</c:v>
                </c:pt>
                <c:pt idx="160">
                  <c:v>5363</c:v>
                </c:pt>
                <c:pt idx="161">
                  <c:v>5366</c:v>
                </c:pt>
                <c:pt idx="162">
                  <c:v>5368</c:v>
                </c:pt>
                <c:pt idx="163">
                  <c:v>5366</c:v>
                </c:pt>
                <c:pt idx="164">
                  <c:v>5364</c:v>
                </c:pt>
                <c:pt idx="165">
                  <c:v>5363</c:v>
                </c:pt>
                <c:pt idx="166">
                  <c:v>5364</c:v>
                </c:pt>
                <c:pt idx="167">
                  <c:v>5362</c:v>
                </c:pt>
                <c:pt idx="168">
                  <c:v>5364</c:v>
                </c:pt>
                <c:pt idx="169">
                  <c:v>5365</c:v>
                </c:pt>
                <c:pt idx="170">
                  <c:v>5362</c:v>
                </c:pt>
                <c:pt idx="171">
                  <c:v>5360</c:v>
                </c:pt>
                <c:pt idx="172">
                  <c:v>5360</c:v>
                </c:pt>
                <c:pt idx="173">
                  <c:v>5363</c:v>
                </c:pt>
                <c:pt idx="174">
                  <c:v>5366</c:v>
                </c:pt>
                <c:pt idx="175">
                  <c:v>5365</c:v>
                </c:pt>
                <c:pt idx="176">
                  <c:v>5362</c:v>
                </c:pt>
                <c:pt idx="177">
                  <c:v>5363</c:v>
                </c:pt>
                <c:pt idx="178">
                  <c:v>5362</c:v>
                </c:pt>
                <c:pt idx="179">
                  <c:v>5366</c:v>
                </c:pt>
                <c:pt idx="180">
                  <c:v>5364</c:v>
                </c:pt>
                <c:pt idx="181">
                  <c:v>5362</c:v>
                </c:pt>
                <c:pt idx="182">
                  <c:v>5361</c:v>
                </c:pt>
                <c:pt idx="183">
                  <c:v>5363</c:v>
                </c:pt>
                <c:pt idx="184">
                  <c:v>5365</c:v>
                </c:pt>
                <c:pt idx="185">
                  <c:v>5364</c:v>
                </c:pt>
                <c:pt idx="186">
                  <c:v>5363</c:v>
                </c:pt>
                <c:pt idx="187">
                  <c:v>5363</c:v>
                </c:pt>
                <c:pt idx="188">
                  <c:v>5363</c:v>
                </c:pt>
                <c:pt idx="189">
                  <c:v>5363</c:v>
                </c:pt>
                <c:pt idx="190">
                  <c:v>5362</c:v>
                </c:pt>
                <c:pt idx="191">
                  <c:v>5363</c:v>
                </c:pt>
                <c:pt idx="192">
                  <c:v>5361</c:v>
                </c:pt>
                <c:pt idx="193">
                  <c:v>5361</c:v>
                </c:pt>
                <c:pt idx="194">
                  <c:v>5362</c:v>
                </c:pt>
                <c:pt idx="195">
                  <c:v>5364</c:v>
                </c:pt>
                <c:pt idx="196">
                  <c:v>5365</c:v>
                </c:pt>
                <c:pt idx="197">
                  <c:v>5373</c:v>
                </c:pt>
                <c:pt idx="198">
                  <c:v>5371</c:v>
                </c:pt>
                <c:pt idx="199">
                  <c:v>5371</c:v>
                </c:pt>
                <c:pt idx="200">
                  <c:v>5371</c:v>
                </c:pt>
                <c:pt idx="201">
                  <c:v>5369</c:v>
                </c:pt>
                <c:pt idx="202">
                  <c:v>5370</c:v>
                </c:pt>
                <c:pt idx="203">
                  <c:v>5373</c:v>
                </c:pt>
                <c:pt idx="204">
                  <c:v>5377</c:v>
                </c:pt>
                <c:pt idx="205">
                  <c:v>5376</c:v>
                </c:pt>
                <c:pt idx="206">
                  <c:v>5384</c:v>
                </c:pt>
                <c:pt idx="207">
                  <c:v>5427</c:v>
                </c:pt>
                <c:pt idx="208">
                  <c:v>5461</c:v>
                </c:pt>
                <c:pt idx="209">
                  <c:v>5490</c:v>
                </c:pt>
                <c:pt idx="210">
                  <c:v>5509</c:v>
                </c:pt>
                <c:pt idx="211">
                  <c:v>5532</c:v>
                </c:pt>
                <c:pt idx="212">
                  <c:v>5555</c:v>
                </c:pt>
                <c:pt idx="213">
                  <c:v>5571</c:v>
                </c:pt>
                <c:pt idx="214">
                  <c:v>5580</c:v>
                </c:pt>
                <c:pt idx="215">
                  <c:v>5592</c:v>
                </c:pt>
                <c:pt idx="216">
                  <c:v>5620</c:v>
                </c:pt>
                <c:pt idx="217">
                  <c:v>5646</c:v>
                </c:pt>
                <c:pt idx="218">
                  <c:v>5651</c:v>
                </c:pt>
                <c:pt idx="219">
                  <c:v>5659</c:v>
                </c:pt>
                <c:pt idx="220">
                  <c:v>5665</c:v>
                </c:pt>
                <c:pt idx="221">
                  <c:v>5665</c:v>
                </c:pt>
                <c:pt idx="222">
                  <c:v>5670</c:v>
                </c:pt>
                <c:pt idx="223">
                  <c:v>5671</c:v>
                </c:pt>
                <c:pt idx="224">
                  <c:v>5673</c:v>
                </c:pt>
                <c:pt idx="225">
                  <c:v>5674</c:v>
                </c:pt>
                <c:pt idx="226">
                  <c:v>5683</c:v>
                </c:pt>
                <c:pt idx="227">
                  <c:v>5685</c:v>
                </c:pt>
                <c:pt idx="228">
                  <c:v>5684</c:v>
                </c:pt>
                <c:pt idx="229">
                  <c:v>5687</c:v>
                </c:pt>
                <c:pt idx="230">
                  <c:v>5688</c:v>
                </c:pt>
                <c:pt idx="231">
                  <c:v>5692</c:v>
                </c:pt>
                <c:pt idx="232">
                  <c:v>5711</c:v>
                </c:pt>
                <c:pt idx="233">
                  <c:v>5719</c:v>
                </c:pt>
                <c:pt idx="234">
                  <c:v>5802</c:v>
                </c:pt>
                <c:pt idx="235">
                  <c:v>5829</c:v>
                </c:pt>
                <c:pt idx="236">
                  <c:v>5863</c:v>
                </c:pt>
                <c:pt idx="237">
                  <c:v>5882</c:v>
                </c:pt>
                <c:pt idx="238">
                  <c:v>5900</c:v>
                </c:pt>
                <c:pt idx="239">
                  <c:v>5911</c:v>
                </c:pt>
                <c:pt idx="240">
                  <c:v>5921</c:v>
                </c:pt>
                <c:pt idx="241">
                  <c:v>5925</c:v>
                </c:pt>
                <c:pt idx="242">
                  <c:v>5933</c:v>
                </c:pt>
                <c:pt idx="243">
                  <c:v>5936</c:v>
                </c:pt>
                <c:pt idx="244">
                  <c:v>5941</c:v>
                </c:pt>
                <c:pt idx="245">
                  <c:v>5950</c:v>
                </c:pt>
                <c:pt idx="246">
                  <c:v>5960</c:v>
                </c:pt>
                <c:pt idx="247">
                  <c:v>5968</c:v>
                </c:pt>
                <c:pt idx="248">
                  <c:v>5971</c:v>
                </c:pt>
                <c:pt idx="249">
                  <c:v>5982</c:v>
                </c:pt>
                <c:pt idx="250">
                  <c:v>5993</c:v>
                </c:pt>
                <c:pt idx="251">
                  <c:v>5998</c:v>
                </c:pt>
                <c:pt idx="252">
                  <c:v>6025</c:v>
                </c:pt>
                <c:pt idx="253">
                  <c:v>6046</c:v>
                </c:pt>
                <c:pt idx="254">
                  <c:v>6075</c:v>
                </c:pt>
                <c:pt idx="255">
                  <c:v>6161</c:v>
                </c:pt>
                <c:pt idx="256">
                  <c:v>6282</c:v>
                </c:pt>
                <c:pt idx="257">
                  <c:v>6402</c:v>
                </c:pt>
                <c:pt idx="258">
                  <c:v>6447</c:v>
                </c:pt>
                <c:pt idx="259">
                  <c:v>6460</c:v>
                </c:pt>
                <c:pt idx="260">
                  <c:v>6463</c:v>
                </c:pt>
                <c:pt idx="261">
                  <c:v>6468</c:v>
                </c:pt>
                <c:pt idx="262">
                  <c:v>6469</c:v>
                </c:pt>
                <c:pt idx="263">
                  <c:v>6471</c:v>
                </c:pt>
                <c:pt idx="264">
                  <c:v>6498</c:v>
                </c:pt>
                <c:pt idx="265">
                  <c:v>6509</c:v>
                </c:pt>
                <c:pt idx="266">
                  <c:v>6516</c:v>
                </c:pt>
                <c:pt idx="267">
                  <c:v>6526</c:v>
                </c:pt>
                <c:pt idx="268">
                  <c:v>6538</c:v>
                </c:pt>
                <c:pt idx="269">
                  <c:v>6545</c:v>
                </c:pt>
                <c:pt idx="270">
                  <c:v>6554</c:v>
                </c:pt>
                <c:pt idx="271">
                  <c:v>6561</c:v>
                </c:pt>
                <c:pt idx="272">
                  <c:v>6567</c:v>
                </c:pt>
                <c:pt idx="273">
                  <c:v>6570</c:v>
                </c:pt>
                <c:pt idx="274">
                  <c:v>6574</c:v>
                </c:pt>
                <c:pt idx="275">
                  <c:v>6579</c:v>
                </c:pt>
                <c:pt idx="276">
                  <c:v>6579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0C-4005-A051-EEE9100E82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422568"/>
        <c:axId val="327426504"/>
      </c:lineChart>
      <c:dateAx>
        <c:axId val="327422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26504"/>
        <c:crosses val="autoZero"/>
        <c:auto val="1"/>
        <c:lblOffset val="100"/>
        <c:baseTimeUnit val="days"/>
      </c:dateAx>
      <c:valAx>
        <c:axId val="327426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22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Sheet1!$A$2:$A$278</c:f>
              <c:numCache>
                <c:formatCode>m/d/yyyy</c:formatCode>
                <c:ptCount val="277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</c:numCache>
            </c:numRef>
          </c:cat>
          <c:val>
            <c:numRef>
              <c:f>Sheet1!$B$2:$B$278</c:f>
              <c:numCache>
                <c:formatCode>General</c:formatCode>
                <c:ptCount val="277"/>
                <c:pt idx="0">
                  <c:v>-0.108601216333623</c:v>
                </c:pt>
                <c:pt idx="1">
                  <c:v>-2.1743857360295701E-2</c:v>
                </c:pt>
                <c:pt idx="2">
                  <c:v>0.73945193562418399</c:v>
                </c:pt>
                <c:pt idx="3">
                  <c:v>0.863557858376511</c:v>
                </c:pt>
                <c:pt idx="4">
                  <c:v>3.14640410958904</c:v>
                </c:pt>
                <c:pt idx="5">
                  <c:v>3.6522100020751198</c:v>
                </c:pt>
                <c:pt idx="6">
                  <c:v>1.9419419419419399</c:v>
                </c:pt>
                <c:pt idx="7">
                  <c:v>0.96229379418696004</c:v>
                </c:pt>
                <c:pt idx="8">
                  <c:v>0.54464112040459101</c:v>
                </c:pt>
                <c:pt idx="9">
                  <c:v>0.29019152640742901</c:v>
                </c:pt>
                <c:pt idx="10">
                  <c:v>0.115740740740741</c:v>
                </c:pt>
                <c:pt idx="11">
                  <c:v>0.21194605009633899</c:v>
                </c:pt>
                <c:pt idx="12">
                  <c:v>0.32686021918861802</c:v>
                </c:pt>
                <c:pt idx="13">
                  <c:v>0.47911077041011901</c:v>
                </c:pt>
                <c:pt idx="14">
                  <c:v>5.7219149341979803E-2</c:v>
                </c:pt>
                <c:pt idx="15">
                  <c:v>-1.90621425848265E-2</c:v>
                </c:pt>
                <c:pt idx="16">
                  <c:v>0.22878932316491901</c:v>
                </c:pt>
                <c:pt idx="17">
                  <c:v>3.8044512079132599E-2</c:v>
                </c:pt>
                <c:pt idx="18">
                  <c:v>0.209165240540027</c:v>
                </c:pt>
                <c:pt idx="19">
                  <c:v>0.32258064516128998</c:v>
                </c:pt>
                <c:pt idx="20">
                  <c:v>0.132400226971818</c:v>
                </c:pt>
                <c:pt idx="21">
                  <c:v>0.453343407631281</c:v>
                </c:pt>
                <c:pt idx="22">
                  <c:v>5.6412185031966898E-2</c:v>
                </c:pt>
                <c:pt idx="23">
                  <c:v>-5.6380379627889499E-2</c:v>
                </c:pt>
                <c:pt idx="24">
                  <c:v>-3.7608123354644599E-2</c:v>
                </c:pt>
                <c:pt idx="25">
                  <c:v>0</c:v>
                </c:pt>
                <c:pt idx="26">
                  <c:v>-5.6433408577878097E-2</c:v>
                </c:pt>
                <c:pt idx="27">
                  <c:v>-1.8821757952192701E-2</c:v>
                </c:pt>
                <c:pt idx="28">
                  <c:v>3.7650602409638599E-2</c:v>
                </c:pt>
                <c:pt idx="29">
                  <c:v>-3.7636432066240101E-2</c:v>
                </c:pt>
                <c:pt idx="30">
                  <c:v>-5.6475903614457798E-2</c:v>
                </c:pt>
                <c:pt idx="31">
                  <c:v>0</c:v>
                </c:pt>
                <c:pt idx="32">
                  <c:v>0</c:v>
                </c:pt>
                <c:pt idx="33">
                  <c:v>0.26370314560180802</c:v>
                </c:pt>
                <c:pt idx="34">
                  <c:v>0.28179597971068898</c:v>
                </c:pt>
                <c:pt idx="35">
                  <c:v>0</c:v>
                </c:pt>
                <c:pt idx="36">
                  <c:v>0.24353690520794299</c:v>
                </c:pt>
                <c:pt idx="37">
                  <c:v>-0.541954774808447</c:v>
                </c:pt>
                <c:pt idx="38">
                  <c:v>-0.16910935738444199</c:v>
                </c:pt>
                <c:pt idx="39">
                  <c:v>9.4108789760963693E-2</c:v>
                </c:pt>
                <c:pt idx="40">
                  <c:v>5.6412185031966898E-2</c:v>
                </c:pt>
                <c:pt idx="41">
                  <c:v>7.5173839503852702E-2</c:v>
                </c:pt>
                <c:pt idx="42">
                  <c:v>-1.8779342723004699E-2</c:v>
                </c:pt>
                <c:pt idx="43">
                  <c:v>1.8782870022539401E-2</c:v>
                </c:pt>
                <c:pt idx="44">
                  <c:v>0</c:v>
                </c:pt>
                <c:pt idx="45">
                  <c:v>1.8779342723004699E-2</c:v>
                </c:pt>
                <c:pt idx="46">
                  <c:v>-1.8775816748028501E-2</c:v>
                </c:pt>
                <c:pt idx="47">
                  <c:v>7.5117370892018795E-2</c:v>
                </c:pt>
                <c:pt idx="48">
                  <c:v>-5.6295740288984798E-2</c:v>
                </c:pt>
                <c:pt idx="49">
                  <c:v>7.5103266992114198E-2</c:v>
                </c:pt>
                <c:pt idx="50">
                  <c:v>5.6285178236397698E-2</c:v>
                </c:pt>
                <c:pt idx="51">
                  <c:v>-0.45002812675792198</c:v>
                </c:pt>
                <c:pt idx="52">
                  <c:v>-0.30137502354492401</c:v>
                </c:pt>
                <c:pt idx="53">
                  <c:v>0</c:v>
                </c:pt>
                <c:pt idx="54">
                  <c:v>7.5571509540903095E-2</c:v>
                </c:pt>
                <c:pt idx="55">
                  <c:v>0</c:v>
                </c:pt>
                <c:pt idx="56">
                  <c:v>-7.5514442137058699E-2</c:v>
                </c:pt>
                <c:pt idx="57">
                  <c:v>-5.6678632155677297E-2</c:v>
                </c:pt>
                <c:pt idx="58">
                  <c:v>0.13232514177693799</c:v>
                </c:pt>
                <c:pt idx="59">
                  <c:v>1.8878610534264699E-2</c:v>
                </c:pt>
                <c:pt idx="60">
                  <c:v>-5.6625141562853899E-2</c:v>
                </c:pt>
                <c:pt idx="61">
                  <c:v>9.4428706326723302E-2</c:v>
                </c:pt>
                <c:pt idx="62">
                  <c:v>0.113207547169811</c:v>
                </c:pt>
                <c:pt idx="63">
                  <c:v>-5.6539766302299302E-2</c:v>
                </c:pt>
                <c:pt idx="64">
                  <c:v>-1.8857250612860602E-2</c:v>
                </c:pt>
                <c:pt idx="65">
                  <c:v>1.8860807242550001E-2</c:v>
                </c:pt>
                <c:pt idx="66">
                  <c:v>-1.8857250612860602E-2</c:v>
                </c:pt>
                <c:pt idx="67">
                  <c:v>1.8860807242550001E-2</c:v>
                </c:pt>
                <c:pt idx="68">
                  <c:v>-3.77145012257213E-2</c:v>
                </c:pt>
                <c:pt idx="69">
                  <c:v>5.6593095642331601E-2</c:v>
                </c:pt>
                <c:pt idx="70">
                  <c:v>-3.7707390648567103E-2</c:v>
                </c:pt>
                <c:pt idx="71">
                  <c:v>1.8860807242550001E-2</c:v>
                </c:pt>
                <c:pt idx="72">
                  <c:v>7.5429002451442601E-2</c:v>
                </c:pt>
                <c:pt idx="73">
                  <c:v>9.4215187488223107E-2</c:v>
                </c:pt>
                <c:pt idx="74">
                  <c:v>-1.88253012048193E-2</c:v>
                </c:pt>
                <c:pt idx="75">
                  <c:v>1.8828845791753E-2</c:v>
                </c:pt>
                <c:pt idx="76">
                  <c:v>-3.7650602409638599E-2</c:v>
                </c:pt>
                <c:pt idx="77">
                  <c:v>3.7664783427495303E-2</c:v>
                </c:pt>
                <c:pt idx="78">
                  <c:v>-5.6475903614457798E-2</c:v>
                </c:pt>
                <c:pt idx="79">
                  <c:v>-3.7671877943115502E-2</c:v>
                </c:pt>
                <c:pt idx="80">
                  <c:v>-1.8843037497644599E-2</c:v>
                </c:pt>
                <c:pt idx="81">
                  <c:v>-1.8846588767433101E-2</c:v>
                </c:pt>
                <c:pt idx="82">
                  <c:v>3.7700282752120597E-2</c:v>
                </c:pt>
                <c:pt idx="83">
                  <c:v>3.7686074995289198E-2</c:v>
                </c:pt>
                <c:pt idx="84">
                  <c:v>3.7671877943115502E-2</c:v>
                </c:pt>
                <c:pt idx="85">
                  <c:v>0.112973074750518</c:v>
                </c:pt>
                <c:pt idx="86">
                  <c:v>0</c:v>
                </c:pt>
                <c:pt idx="87">
                  <c:v>7.5230393078803803E-2</c:v>
                </c:pt>
                <c:pt idx="88">
                  <c:v>-7.5173839503852702E-2</c:v>
                </c:pt>
                <c:pt idx="89">
                  <c:v>1.8807598269700999E-2</c:v>
                </c:pt>
                <c:pt idx="90">
                  <c:v>5.6412185031966898E-2</c:v>
                </c:pt>
                <c:pt idx="91">
                  <c:v>7.5173839503852702E-2</c:v>
                </c:pt>
                <c:pt idx="92">
                  <c:v>1.8779342723004699E-2</c:v>
                </c:pt>
                <c:pt idx="93">
                  <c:v>9.3879083740142699E-2</c:v>
                </c:pt>
                <c:pt idx="94">
                  <c:v>-1.8758206715438E-2</c:v>
                </c:pt>
                <c:pt idx="95">
                  <c:v>0.11257035647279499</c:v>
                </c:pt>
                <c:pt idx="96">
                  <c:v>0</c:v>
                </c:pt>
                <c:pt idx="97">
                  <c:v>0</c:v>
                </c:pt>
                <c:pt idx="98">
                  <c:v>-1.8740629685157401E-2</c:v>
                </c:pt>
                <c:pt idx="99">
                  <c:v>7.4976569821930697E-2</c:v>
                </c:pt>
                <c:pt idx="100">
                  <c:v>7.4920397078104495E-2</c:v>
                </c:pt>
                <c:pt idx="101">
                  <c:v>3.7432154220475397E-2</c:v>
                </c:pt>
                <c:pt idx="102">
                  <c:v>3.7418147801683802E-2</c:v>
                </c:pt>
                <c:pt idx="103">
                  <c:v>5.6106227791284803E-2</c:v>
                </c:pt>
                <c:pt idx="104">
                  <c:v>-3.7383177570093497E-2</c:v>
                </c:pt>
                <c:pt idx="105">
                  <c:v>7.4794315632011998E-2</c:v>
                </c:pt>
                <c:pt idx="106">
                  <c:v>5.60538116591928E-2</c:v>
                </c:pt>
                <c:pt idx="107">
                  <c:v>-1.8674136321195099E-2</c:v>
                </c:pt>
                <c:pt idx="108">
                  <c:v>-3.7355248412401898E-2</c:v>
                </c:pt>
                <c:pt idx="109">
                  <c:v>9.3423019431987997E-2</c:v>
                </c:pt>
                <c:pt idx="110">
                  <c:v>3.7334328915437698E-2</c:v>
                </c:pt>
                <c:pt idx="111">
                  <c:v>3.7320395596193302E-2</c:v>
                </c:pt>
                <c:pt idx="112">
                  <c:v>-7.4612945346017506E-2</c:v>
                </c:pt>
                <c:pt idx="113">
                  <c:v>7.4668657830875507E-2</c:v>
                </c:pt>
                <c:pt idx="114">
                  <c:v>0</c:v>
                </c:pt>
                <c:pt idx="115">
                  <c:v>0.14922589069203501</c:v>
                </c:pt>
                <c:pt idx="116">
                  <c:v>3.7250884708511803E-2</c:v>
                </c:pt>
                <c:pt idx="117">
                  <c:v>5.5855520387264899E-2</c:v>
                </c:pt>
                <c:pt idx="118">
                  <c:v>-9.3040565686639404E-2</c:v>
                </c:pt>
                <c:pt idx="119">
                  <c:v>0</c:v>
                </c:pt>
                <c:pt idx="120">
                  <c:v>1.8625442354255901E-2</c:v>
                </c:pt>
                <c:pt idx="121">
                  <c:v>-1.86219739292365E-2</c:v>
                </c:pt>
                <c:pt idx="122">
                  <c:v>0</c:v>
                </c:pt>
                <c:pt idx="123">
                  <c:v>1.8625442354255901E-2</c:v>
                </c:pt>
                <c:pt idx="124">
                  <c:v>5.5865921787709501E-2</c:v>
                </c:pt>
                <c:pt idx="125">
                  <c:v>9.3057882002605605E-2</c:v>
                </c:pt>
                <c:pt idx="126">
                  <c:v>-1.85942729639271E-2</c:v>
                </c:pt>
                <c:pt idx="127">
                  <c:v>7.4390924307234499E-2</c:v>
                </c:pt>
                <c:pt idx="128">
                  <c:v>0</c:v>
                </c:pt>
                <c:pt idx="129">
                  <c:v>0</c:v>
                </c:pt>
                <c:pt idx="130">
                  <c:v>7.4335625348448203E-2</c:v>
                </c:pt>
                <c:pt idx="131">
                  <c:v>-1.8570102135561699E-2</c:v>
                </c:pt>
                <c:pt idx="132">
                  <c:v>3.7147102526002999E-2</c:v>
                </c:pt>
                <c:pt idx="133">
                  <c:v>3.7133308577794302E-2</c:v>
                </c:pt>
                <c:pt idx="134">
                  <c:v>-3.7119524870081702E-2</c:v>
                </c:pt>
                <c:pt idx="135">
                  <c:v>-1.8566654288897099E-2</c:v>
                </c:pt>
                <c:pt idx="136">
                  <c:v>0</c:v>
                </c:pt>
                <c:pt idx="137">
                  <c:v>-1.8570102135561699E-2</c:v>
                </c:pt>
                <c:pt idx="138">
                  <c:v>-7.4294205052005902E-2</c:v>
                </c:pt>
                <c:pt idx="139">
                  <c:v>1.8587360594795502E-2</c:v>
                </c:pt>
                <c:pt idx="140">
                  <c:v>3.7167812674224102E-2</c:v>
                </c:pt>
                <c:pt idx="141">
                  <c:v>-9.2885008359650703E-2</c:v>
                </c:pt>
                <c:pt idx="142">
                  <c:v>5.5782818891781299E-2</c:v>
                </c:pt>
                <c:pt idx="143">
                  <c:v>-9.2919531685560303E-2</c:v>
                </c:pt>
                <c:pt idx="144">
                  <c:v>-7.4404761904761904E-2</c:v>
                </c:pt>
                <c:pt idx="145">
                  <c:v>1.8615040953090099E-2</c:v>
                </c:pt>
                <c:pt idx="146">
                  <c:v>-1.86115764005211E-2</c:v>
                </c:pt>
                <c:pt idx="147">
                  <c:v>0</c:v>
                </c:pt>
                <c:pt idx="148">
                  <c:v>-3.7230081906180199E-2</c:v>
                </c:pt>
                <c:pt idx="149">
                  <c:v>0</c:v>
                </c:pt>
                <c:pt idx="150">
                  <c:v>-1.86219739292365E-2</c:v>
                </c:pt>
                <c:pt idx="151">
                  <c:v>3.7250884708511803E-2</c:v>
                </c:pt>
                <c:pt idx="152">
                  <c:v>-1.8618506795755E-2</c:v>
                </c:pt>
                <c:pt idx="153">
                  <c:v>-7.4487895716946001E-2</c:v>
                </c:pt>
                <c:pt idx="154">
                  <c:v>-7.4543421543048799E-2</c:v>
                </c:pt>
                <c:pt idx="155">
                  <c:v>3.7299515106303603E-2</c:v>
                </c:pt>
                <c:pt idx="156">
                  <c:v>-1.8642803877703201E-2</c:v>
                </c:pt>
                <c:pt idx="157">
                  <c:v>7.4585120268506402E-2</c:v>
                </c:pt>
                <c:pt idx="158">
                  <c:v>-5.5897149245388501E-2</c:v>
                </c:pt>
                <c:pt idx="159">
                  <c:v>3.7285607755406402E-2</c:v>
                </c:pt>
                <c:pt idx="160">
                  <c:v>-5.5907566157286599E-2</c:v>
                </c:pt>
                <c:pt idx="161">
                  <c:v>5.5938840201379798E-2</c:v>
                </c:pt>
                <c:pt idx="162">
                  <c:v>3.7271710771524399E-2</c:v>
                </c:pt>
                <c:pt idx="163">
                  <c:v>-3.7257824143070002E-2</c:v>
                </c:pt>
                <c:pt idx="164">
                  <c:v>-3.7271710771524399E-2</c:v>
                </c:pt>
                <c:pt idx="165">
                  <c:v>-1.8642803877703201E-2</c:v>
                </c:pt>
                <c:pt idx="166">
                  <c:v>1.8646280067126601E-2</c:v>
                </c:pt>
                <c:pt idx="167">
                  <c:v>-3.7285607755406402E-2</c:v>
                </c:pt>
                <c:pt idx="168">
                  <c:v>3.7299515106303603E-2</c:v>
                </c:pt>
                <c:pt idx="169">
                  <c:v>1.8642803877703201E-2</c:v>
                </c:pt>
                <c:pt idx="170">
                  <c:v>-5.5917986952469703E-2</c:v>
                </c:pt>
                <c:pt idx="171">
                  <c:v>-3.7299515106303603E-2</c:v>
                </c:pt>
                <c:pt idx="172">
                  <c:v>0</c:v>
                </c:pt>
                <c:pt idx="173">
                  <c:v>5.5970149253731297E-2</c:v>
                </c:pt>
                <c:pt idx="174">
                  <c:v>5.5938840201379798E-2</c:v>
                </c:pt>
                <c:pt idx="175">
                  <c:v>-1.86358553857622E-2</c:v>
                </c:pt>
                <c:pt idx="176">
                  <c:v>-5.5917986952469703E-2</c:v>
                </c:pt>
                <c:pt idx="177">
                  <c:v>1.8649757553151802E-2</c:v>
                </c:pt>
                <c:pt idx="178">
                  <c:v>-1.8646280067126601E-2</c:v>
                </c:pt>
                <c:pt idx="179">
                  <c:v>7.4599030212607206E-2</c:v>
                </c:pt>
                <c:pt idx="180">
                  <c:v>-3.7271710771524399E-2</c:v>
                </c:pt>
                <c:pt idx="181">
                  <c:v>-3.7285607755406402E-2</c:v>
                </c:pt>
                <c:pt idx="182">
                  <c:v>-1.8649757553151802E-2</c:v>
                </c:pt>
                <c:pt idx="183">
                  <c:v>3.7306472673008802E-2</c:v>
                </c:pt>
                <c:pt idx="184">
                  <c:v>3.7292560134253201E-2</c:v>
                </c:pt>
                <c:pt idx="185">
                  <c:v>-1.86393289841566E-2</c:v>
                </c:pt>
                <c:pt idx="186">
                  <c:v>-1.8642803877703201E-2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-1.8646280067126601E-2</c:v>
                </c:pt>
                <c:pt idx="191">
                  <c:v>1.8649757553151802E-2</c:v>
                </c:pt>
                <c:pt idx="192">
                  <c:v>-3.7292560134253201E-2</c:v>
                </c:pt>
                <c:pt idx="193">
                  <c:v>0</c:v>
                </c:pt>
                <c:pt idx="194">
                  <c:v>1.8653236336504401E-2</c:v>
                </c:pt>
                <c:pt idx="195">
                  <c:v>3.7299515106303603E-2</c:v>
                </c:pt>
                <c:pt idx="196">
                  <c:v>1.8642803877703201E-2</c:v>
                </c:pt>
                <c:pt idx="197">
                  <c:v>0.149114631873253</c:v>
                </c:pt>
                <c:pt idx="198">
                  <c:v>-3.72231528010422E-2</c:v>
                </c:pt>
                <c:pt idx="199">
                  <c:v>0</c:v>
                </c:pt>
                <c:pt idx="200">
                  <c:v>0</c:v>
                </c:pt>
                <c:pt idx="201">
                  <c:v>-3.723701359151E-2</c:v>
                </c:pt>
                <c:pt idx="202">
                  <c:v>1.8625442354255901E-2</c:v>
                </c:pt>
                <c:pt idx="203">
                  <c:v>5.5865921787709501E-2</c:v>
                </c:pt>
                <c:pt idx="204">
                  <c:v>7.4446305602084498E-2</c:v>
                </c:pt>
                <c:pt idx="205">
                  <c:v>-1.85977310768086E-2</c:v>
                </c:pt>
                <c:pt idx="206">
                  <c:v>0.148809523809524</c:v>
                </c:pt>
                <c:pt idx="207">
                  <c:v>0.79866270430906405</c:v>
                </c:pt>
                <c:pt idx="208">
                  <c:v>0.62649714391007905</c:v>
                </c:pt>
                <c:pt idx="209">
                  <c:v>0.53103827137886805</c:v>
                </c:pt>
                <c:pt idx="210">
                  <c:v>0.34608378870674</c:v>
                </c:pt>
                <c:pt idx="211">
                  <c:v>0.41749863859139602</c:v>
                </c:pt>
                <c:pt idx="212">
                  <c:v>0.41576283441793199</c:v>
                </c:pt>
                <c:pt idx="213">
                  <c:v>0.28802880288028798</c:v>
                </c:pt>
                <c:pt idx="214">
                  <c:v>0.161550888529887</c:v>
                </c:pt>
                <c:pt idx="215">
                  <c:v>0.21505376344086</c:v>
                </c:pt>
                <c:pt idx="216">
                  <c:v>0.50071530758226002</c:v>
                </c:pt>
                <c:pt idx="217">
                  <c:v>0.46263345195729499</c:v>
                </c:pt>
                <c:pt idx="218">
                  <c:v>8.8558271342543404E-2</c:v>
                </c:pt>
                <c:pt idx="219">
                  <c:v>0.14156786409485</c:v>
                </c:pt>
                <c:pt idx="220">
                  <c:v>0.10602579961123899</c:v>
                </c:pt>
                <c:pt idx="221">
                  <c:v>0</c:v>
                </c:pt>
                <c:pt idx="222">
                  <c:v>8.8261253309797005E-2</c:v>
                </c:pt>
                <c:pt idx="223">
                  <c:v>1.7636684303351E-2</c:v>
                </c:pt>
                <c:pt idx="224">
                  <c:v>3.5267148651031602E-2</c:v>
                </c:pt>
                <c:pt idx="225">
                  <c:v>1.7627357659086899E-2</c:v>
                </c:pt>
                <c:pt idx="226">
                  <c:v>0.15861825872400401</c:v>
                </c:pt>
                <c:pt idx="227">
                  <c:v>3.5192679922576103E-2</c:v>
                </c:pt>
                <c:pt idx="228">
                  <c:v>-1.75901495162709E-2</c:v>
                </c:pt>
                <c:pt idx="229">
                  <c:v>5.2779732582688199E-2</c:v>
                </c:pt>
                <c:pt idx="230">
                  <c:v>1.7583963425356099E-2</c:v>
                </c:pt>
                <c:pt idx="231">
                  <c:v>7.0323488045007002E-2</c:v>
                </c:pt>
                <c:pt idx="232">
                  <c:v>0.33380182712579098</c:v>
                </c:pt>
                <c:pt idx="233">
                  <c:v>0.140080546314131</c:v>
                </c:pt>
                <c:pt idx="234">
                  <c:v>1.4513026752928799</c:v>
                </c:pt>
                <c:pt idx="235">
                  <c:v>0.46535677352637</c:v>
                </c:pt>
                <c:pt idx="236">
                  <c:v>0.58329044433007404</c:v>
                </c:pt>
                <c:pt idx="237">
                  <c:v>0.32406617772471402</c:v>
                </c:pt>
                <c:pt idx="238">
                  <c:v>0.30601836110166603</c:v>
                </c:pt>
                <c:pt idx="239">
                  <c:v>0.186440677966102</c:v>
                </c:pt>
                <c:pt idx="240">
                  <c:v>0.169176112332939</c:v>
                </c:pt>
                <c:pt idx="241">
                  <c:v>6.7556156054720498E-2</c:v>
                </c:pt>
                <c:pt idx="242">
                  <c:v>0.13502109704641299</c:v>
                </c:pt>
                <c:pt idx="243">
                  <c:v>5.0564638462835002E-2</c:v>
                </c:pt>
                <c:pt idx="244">
                  <c:v>8.4231805929919107E-2</c:v>
                </c:pt>
                <c:pt idx="245">
                  <c:v>0.15148964820737201</c:v>
                </c:pt>
                <c:pt idx="246">
                  <c:v>0.16806722689075601</c:v>
                </c:pt>
                <c:pt idx="247">
                  <c:v>0.134228187919463</c:v>
                </c:pt>
                <c:pt idx="248">
                  <c:v>5.02680965147453E-2</c:v>
                </c:pt>
                <c:pt idx="249">
                  <c:v>0.18422374811589301</c:v>
                </c:pt>
                <c:pt idx="250">
                  <c:v>0.183884988298228</c:v>
                </c:pt>
                <c:pt idx="251">
                  <c:v>8.3430669113966294E-2</c:v>
                </c:pt>
                <c:pt idx="252">
                  <c:v>0.45015005001667202</c:v>
                </c:pt>
                <c:pt idx="253">
                  <c:v>0.34854771784232402</c:v>
                </c:pt>
                <c:pt idx="254">
                  <c:v>0.47965597088984402</c:v>
                </c:pt>
                <c:pt idx="255">
                  <c:v>1.4156378600823001</c:v>
                </c:pt>
                <c:pt idx="256">
                  <c:v>1.96396688849213</c:v>
                </c:pt>
                <c:pt idx="257">
                  <c:v>1.9102196752626599</c:v>
                </c:pt>
                <c:pt idx="258">
                  <c:v>0.70290534208059996</c:v>
                </c:pt>
                <c:pt idx="259">
                  <c:v>0.20164417558554401</c:v>
                </c:pt>
                <c:pt idx="260">
                  <c:v>4.6439628482972103E-2</c:v>
                </c:pt>
                <c:pt idx="261">
                  <c:v>7.7363453504564403E-2</c:v>
                </c:pt>
                <c:pt idx="262">
                  <c:v>1.5460729746444E-2</c:v>
                </c:pt>
                <c:pt idx="263">
                  <c:v>3.0916679548616498E-2</c:v>
                </c:pt>
                <c:pt idx="264">
                  <c:v>0.41724617524339402</c:v>
                </c:pt>
                <c:pt idx="265">
                  <c:v>0.16928285626346601</c:v>
                </c:pt>
                <c:pt idx="266">
                  <c:v>0.107543401444154</c:v>
                </c:pt>
                <c:pt idx="267">
                  <c:v>0.15346838551258399</c:v>
                </c:pt>
                <c:pt idx="268">
                  <c:v>0.18387986515476601</c:v>
                </c:pt>
                <c:pt idx="269">
                  <c:v>0.107066381156317</c:v>
                </c:pt>
                <c:pt idx="270">
                  <c:v>0.13750954927425499</c:v>
                </c:pt>
                <c:pt idx="271">
                  <c:v>0.106805004577357</c:v>
                </c:pt>
                <c:pt idx="272">
                  <c:v>9.1449474165523501E-2</c:v>
                </c:pt>
                <c:pt idx="273">
                  <c:v>4.5682960255824599E-2</c:v>
                </c:pt>
                <c:pt idx="274">
                  <c:v>6.0882800608828003E-2</c:v>
                </c:pt>
                <c:pt idx="275">
                  <c:v>7.6057195010648004E-2</c:v>
                </c:pt>
                <c:pt idx="27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10-4C2A-98CF-EF35B99FF7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5097296"/>
        <c:axId val="75102216"/>
      </c:lineChart>
      <c:dateAx>
        <c:axId val="75097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102216"/>
        <c:crosses val="autoZero"/>
        <c:auto val="1"/>
        <c:lblOffset val="100"/>
        <c:baseTimeUnit val="days"/>
      </c:dateAx>
      <c:valAx>
        <c:axId val="75102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097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Sheet1!$A$2:$A$278</c:f>
              <c:numCache>
                <c:formatCode>m/d/yyyy</c:formatCode>
                <c:ptCount val="277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</c:numCache>
            </c:numRef>
          </c:cat>
          <c:val>
            <c:numRef>
              <c:f>Sheet1!$B$2:$B$278</c:f>
              <c:numCache>
                <c:formatCode>General</c:formatCode>
                <c:ptCount val="277"/>
                <c:pt idx="0">
                  <c:v>47</c:v>
                </c:pt>
                <c:pt idx="1">
                  <c:v>60</c:v>
                </c:pt>
                <c:pt idx="2">
                  <c:v>69</c:v>
                </c:pt>
                <c:pt idx="3">
                  <c:v>72</c:v>
                </c:pt>
                <c:pt idx="4">
                  <c:v>87</c:v>
                </c:pt>
                <c:pt idx="5">
                  <c:v>84</c:v>
                </c:pt>
                <c:pt idx="6">
                  <c:v>66</c:v>
                </c:pt>
                <c:pt idx="7">
                  <c:v>0</c:v>
                </c:pt>
                <c:pt idx="8">
                  <c:v>0</c:v>
                </c:pt>
                <c:pt idx="9">
                  <c:v>55</c:v>
                </c:pt>
                <c:pt idx="10">
                  <c:v>0</c:v>
                </c:pt>
                <c:pt idx="11">
                  <c:v>0</c:v>
                </c:pt>
                <c:pt idx="12">
                  <c:v>84</c:v>
                </c:pt>
                <c:pt idx="13">
                  <c:v>65</c:v>
                </c:pt>
                <c:pt idx="14">
                  <c:v>0</c:v>
                </c:pt>
                <c:pt idx="15">
                  <c:v>73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45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53</c:v>
                </c:pt>
                <c:pt idx="56">
                  <c:v>54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49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52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22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59</c:v>
                </c:pt>
                <c:pt idx="119">
                  <c:v>0</c:v>
                </c:pt>
                <c:pt idx="120">
                  <c:v>165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64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64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67</c:v>
                </c:pt>
                <c:pt idx="140">
                  <c:v>0</c:v>
                </c:pt>
                <c:pt idx="141">
                  <c:v>51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51</c:v>
                </c:pt>
                <c:pt idx="147">
                  <c:v>0</c:v>
                </c:pt>
                <c:pt idx="148">
                  <c:v>54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50</c:v>
                </c:pt>
                <c:pt idx="154">
                  <c:v>0</c:v>
                </c:pt>
                <c:pt idx="155">
                  <c:v>52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53</c:v>
                </c:pt>
                <c:pt idx="161">
                  <c:v>45</c:v>
                </c:pt>
                <c:pt idx="162">
                  <c:v>0</c:v>
                </c:pt>
                <c:pt idx="163">
                  <c:v>45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53</c:v>
                </c:pt>
                <c:pt idx="168">
                  <c:v>0</c:v>
                </c:pt>
                <c:pt idx="169">
                  <c:v>34</c:v>
                </c:pt>
                <c:pt idx="170">
                  <c:v>136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43</c:v>
                </c:pt>
                <c:pt idx="176">
                  <c:v>43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44</c:v>
                </c:pt>
                <c:pt idx="182">
                  <c:v>0</c:v>
                </c:pt>
                <c:pt idx="183">
                  <c:v>38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47</c:v>
                </c:pt>
                <c:pt idx="189">
                  <c:v>0</c:v>
                </c:pt>
                <c:pt idx="190">
                  <c:v>0</c:v>
                </c:pt>
                <c:pt idx="191">
                  <c:v>53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43</c:v>
                </c:pt>
                <c:pt idx="196">
                  <c:v>0</c:v>
                </c:pt>
                <c:pt idx="197">
                  <c:v>47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56</c:v>
                </c:pt>
                <c:pt idx="203">
                  <c:v>0</c:v>
                </c:pt>
                <c:pt idx="204">
                  <c:v>127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90</c:v>
                </c:pt>
                <c:pt idx="211">
                  <c:v>114</c:v>
                </c:pt>
                <c:pt idx="212">
                  <c:v>113</c:v>
                </c:pt>
                <c:pt idx="213">
                  <c:v>0</c:v>
                </c:pt>
                <c:pt idx="214">
                  <c:v>0</c:v>
                </c:pt>
                <c:pt idx="215">
                  <c:v>91</c:v>
                </c:pt>
                <c:pt idx="216">
                  <c:v>93</c:v>
                </c:pt>
                <c:pt idx="217">
                  <c:v>112</c:v>
                </c:pt>
                <c:pt idx="218">
                  <c:v>95</c:v>
                </c:pt>
                <c:pt idx="219">
                  <c:v>101</c:v>
                </c:pt>
                <c:pt idx="220">
                  <c:v>0</c:v>
                </c:pt>
                <c:pt idx="221">
                  <c:v>0</c:v>
                </c:pt>
                <c:pt idx="222">
                  <c:v>41</c:v>
                </c:pt>
                <c:pt idx="223">
                  <c:v>53</c:v>
                </c:pt>
                <c:pt idx="224">
                  <c:v>29</c:v>
                </c:pt>
                <c:pt idx="225">
                  <c:v>44</c:v>
                </c:pt>
                <c:pt idx="226">
                  <c:v>28</c:v>
                </c:pt>
                <c:pt idx="227">
                  <c:v>0</c:v>
                </c:pt>
                <c:pt idx="228">
                  <c:v>0</c:v>
                </c:pt>
                <c:pt idx="229">
                  <c:v>33</c:v>
                </c:pt>
                <c:pt idx="230">
                  <c:v>42</c:v>
                </c:pt>
                <c:pt idx="231">
                  <c:v>46</c:v>
                </c:pt>
                <c:pt idx="232">
                  <c:v>74</c:v>
                </c:pt>
                <c:pt idx="233">
                  <c:v>137</c:v>
                </c:pt>
                <c:pt idx="234">
                  <c:v>0</c:v>
                </c:pt>
                <c:pt idx="235">
                  <c:v>0</c:v>
                </c:pt>
                <c:pt idx="236">
                  <c:v>131</c:v>
                </c:pt>
                <c:pt idx="237">
                  <c:v>164</c:v>
                </c:pt>
                <c:pt idx="238">
                  <c:v>68</c:v>
                </c:pt>
                <c:pt idx="239">
                  <c:v>32</c:v>
                </c:pt>
                <c:pt idx="240">
                  <c:v>37</c:v>
                </c:pt>
                <c:pt idx="241">
                  <c:v>0</c:v>
                </c:pt>
                <c:pt idx="242">
                  <c:v>0</c:v>
                </c:pt>
                <c:pt idx="243">
                  <c:v>25</c:v>
                </c:pt>
                <c:pt idx="244">
                  <c:v>53</c:v>
                </c:pt>
                <c:pt idx="245">
                  <c:v>26</c:v>
                </c:pt>
                <c:pt idx="246">
                  <c:v>59</c:v>
                </c:pt>
                <c:pt idx="247">
                  <c:v>40</c:v>
                </c:pt>
                <c:pt idx="248">
                  <c:v>44</c:v>
                </c:pt>
                <c:pt idx="249">
                  <c:v>28</c:v>
                </c:pt>
                <c:pt idx="250">
                  <c:v>20</c:v>
                </c:pt>
                <c:pt idx="251">
                  <c:v>34</c:v>
                </c:pt>
                <c:pt idx="252">
                  <c:v>44</c:v>
                </c:pt>
                <c:pt idx="253">
                  <c:v>38</c:v>
                </c:pt>
                <c:pt idx="254">
                  <c:v>40</c:v>
                </c:pt>
                <c:pt idx="255">
                  <c:v>237</c:v>
                </c:pt>
                <c:pt idx="256">
                  <c:v>163</c:v>
                </c:pt>
                <c:pt idx="257">
                  <c:v>132</c:v>
                </c:pt>
                <c:pt idx="258">
                  <c:v>147</c:v>
                </c:pt>
                <c:pt idx="259">
                  <c:v>0</c:v>
                </c:pt>
                <c:pt idx="260">
                  <c:v>208</c:v>
                </c:pt>
                <c:pt idx="261">
                  <c:v>180</c:v>
                </c:pt>
                <c:pt idx="262">
                  <c:v>0</c:v>
                </c:pt>
                <c:pt idx="263">
                  <c:v>0</c:v>
                </c:pt>
                <c:pt idx="264">
                  <c:v>193</c:v>
                </c:pt>
                <c:pt idx="265">
                  <c:v>0</c:v>
                </c:pt>
                <c:pt idx="266">
                  <c:v>95</c:v>
                </c:pt>
                <c:pt idx="267">
                  <c:v>202</c:v>
                </c:pt>
                <c:pt idx="268">
                  <c:v>128</c:v>
                </c:pt>
                <c:pt idx="269">
                  <c:v>0</c:v>
                </c:pt>
                <c:pt idx="270">
                  <c:v>0</c:v>
                </c:pt>
                <c:pt idx="271">
                  <c:v>171</c:v>
                </c:pt>
                <c:pt idx="272">
                  <c:v>0</c:v>
                </c:pt>
                <c:pt idx="273">
                  <c:v>130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2A-4CAE-9FAC-67D252905D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5100248"/>
        <c:axId val="75095984"/>
      </c:lineChart>
      <c:dateAx>
        <c:axId val="75100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095984"/>
        <c:crosses val="autoZero"/>
        <c:auto val="1"/>
        <c:lblOffset val="100"/>
        <c:baseTimeUnit val="days"/>
      </c:dateAx>
      <c:valAx>
        <c:axId val="75095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100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Sheet1!$A$2:$A$278</c:f>
              <c:numCache>
                <c:formatCode>m/d/yyyy</c:formatCode>
                <c:ptCount val="277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</c:numCache>
            </c:numRef>
          </c:cat>
          <c:val>
            <c:numRef>
              <c:f>Sheet1!$B$2:$B$278</c:f>
              <c:numCache>
                <c:formatCode>General</c:formatCode>
                <c:ptCount val="277"/>
                <c:pt idx="0">
                  <c:v>46</c:v>
                </c:pt>
                <c:pt idx="1">
                  <c:v>58</c:v>
                </c:pt>
                <c:pt idx="2">
                  <c:v>68</c:v>
                </c:pt>
                <c:pt idx="3">
                  <c:v>65</c:v>
                </c:pt>
                <c:pt idx="4">
                  <c:v>84</c:v>
                </c:pt>
                <c:pt idx="5">
                  <c:v>81</c:v>
                </c:pt>
                <c:pt idx="6">
                  <c:v>65</c:v>
                </c:pt>
                <c:pt idx="7">
                  <c:v>0</c:v>
                </c:pt>
                <c:pt idx="8">
                  <c:v>0</c:v>
                </c:pt>
                <c:pt idx="9">
                  <c:v>47</c:v>
                </c:pt>
                <c:pt idx="10">
                  <c:v>0</c:v>
                </c:pt>
                <c:pt idx="11">
                  <c:v>0</c:v>
                </c:pt>
                <c:pt idx="12">
                  <c:v>81</c:v>
                </c:pt>
                <c:pt idx="13">
                  <c:v>64</c:v>
                </c:pt>
                <c:pt idx="14">
                  <c:v>0</c:v>
                </c:pt>
                <c:pt idx="15">
                  <c:v>71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43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50</c:v>
                </c:pt>
                <c:pt idx="56">
                  <c:v>52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48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47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21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50</c:v>
                </c:pt>
                <c:pt idx="119">
                  <c:v>0</c:v>
                </c:pt>
                <c:pt idx="120">
                  <c:v>141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59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62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66</c:v>
                </c:pt>
                <c:pt idx="140">
                  <c:v>0</c:v>
                </c:pt>
                <c:pt idx="141">
                  <c:v>49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50</c:v>
                </c:pt>
                <c:pt idx="147">
                  <c:v>0</c:v>
                </c:pt>
                <c:pt idx="148">
                  <c:v>53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49</c:v>
                </c:pt>
                <c:pt idx="154">
                  <c:v>0</c:v>
                </c:pt>
                <c:pt idx="155">
                  <c:v>51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50</c:v>
                </c:pt>
                <c:pt idx="161">
                  <c:v>44</c:v>
                </c:pt>
                <c:pt idx="162">
                  <c:v>0</c:v>
                </c:pt>
                <c:pt idx="163">
                  <c:v>42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52</c:v>
                </c:pt>
                <c:pt idx="168">
                  <c:v>0</c:v>
                </c:pt>
                <c:pt idx="169">
                  <c:v>33</c:v>
                </c:pt>
                <c:pt idx="170">
                  <c:v>117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41</c:v>
                </c:pt>
                <c:pt idx="176">
                  <c:v>40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42</c:v>
                </c:pt>
                <c:pt idx="182">
                  <c:v>0</c:v>
                </c:pt>
                <c:pt idx="183">
                  <c:v>37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46</c:v>
                </c:pt>
                <c:pt idx="189">
                  <c:v>0</c:v>
                </c:pt>
                <c:pt idx="190">
                  <c:v>0</c:v>
                </c:pt>
                <c:pt idx="191">
                  <c:v>51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42</c:v>
                </c:pt>
                <c:pt idx="196">
                  <c:v>0</c:v>
                </c:pt>
                <c:pt idx="197">
                  <c:v>46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55</c:v>
                </c:pt>
                <c:pt idx="203">
                  <c:v>0</c:v>
                </c:pt>
                <c:pt idx="204">
                  <c:v>123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90</c:v>
                </c:pt>
                <c:pt idx="211">
                  <c:v>113</c:v>
                </c:pt>
                <c:pt idx="212">
                  <c:v>111</c:v>
                </c:pt>
                <c:pt idx="213">
                  <c:v>0</c:v>
                </c:pt>
                <c:pt idx="214">
                  <c:v>0</c:v>
                </c:pt>
                <c:pt idx="215">
                  <c:v>91</c:v>
                </c:pt>
                <c:pt idx="216">
                  <c:v>93</c:v>
                </c:pt>
                <c:pt idx="217">
                  <c:v>110</c:v>
                </c:pt>
                <c:pt idx="218">
                  <c:v>94</c:v>
                </c:pt>
                <c:pt idx="219">
                  <c:v>96</c:v>
                </c:pt>
                <c:pt idx="220">
                  <c:v>0</c:v>
                </c:pt>
                <c:pt idx="221">
                  <c:v>0</c:v>
                </c:pt>
                <c:pt idx="222">
                  <c:v>40</c:v>
                </c:pt>
                <c:pt idx="223">
                  <c:v>38</c:v>
                </c:pt>
                <c:pt idx="224">
                  <c:v>28</c:v>
                </c:pt>
                <c:pt idx="225">
                  <c:v>42</c:v>
                </c:pt>
                <c:pt idx="226">
                  <c:v>27</c:v>
                </c:pt>
                <c:pt idx="227">
                  <c:v>0</c:v>
                </c:pt>
                <c:pt idx="228">
                  <c:v>0</c:v>
                </c:pt>
                <c:pt idx="229">
                  <c:v>32</c:v>
                </c:pt>
                <c:pt idx="230">
                  <c:v>39</c:v>
                </c:pt>
                <c:pt idx="231">
                  <c:v>45</c:v>
                </c:pt>
                <c:pt idx="232">
                  <c:v>73</c:v>
                </c:pt>
                <c:pt idx="233">
                  <c:v>135</c:v>
                </c:pt>
                <c:pt idx="234">
                  <c:v>0</c:v>
                </c:pt>
                <c:pt idx="235">
                  <c:v>0</c:v>
                </c:pt>
                <c:pt idx="236">
                  <c:v>130</c:v>
                </c:pt>
                <c:pt idx="237">
                  <c:v>162</c:v>
                </c:pt>
                <c:pt idx="238">
                  <c:v>66</c:v>
                </c:pt>
                <c:pt idx="239">
                  <c:v>30</c:v>
                </c:pt>
                <c:pt idx="240">
                  <c:v>36</c:v>
                </c:pt>
                <c:pt idx="241">
                  <c:v>0</c:v>
                </c:pt>
                <c:pt idx="242">
                  <c:v>0</c:v>
                </c:pt>
                <c:pt idx="243">
                  <c:v>22</c:v>
                </c:pt>
                <c:pt idx="244">
                  <c:v>51</c:v>
                </c:pt>
                <c:pt idx="245">
                  <c:v>23</c:v>
                </c:pt>
                <c:pt idx="246">
                  <c:v>59</c:v>
                </c:pt>
                <c:pt idx="247">
                  <c:v>38</c:v>
                </c:pt>
                <c:pt idx="248">
                  <c:v>39</c:v>
                </c:pt>
                <c:pt idx="249">
                  <c:v>27</c:v>
                </c:pt>
                <c:pt idx="250">
                  <c:v>19</c:v>
                </c:pt>
                <c:pt idx="251">
                  <c:v>32</c:v>
                </c:pt>
                <c:pt idx="252">
                  <c:v>36</c:v>
                </c:pt>
                <c:pt idx="253">
                  <c:v>36</c:v>
                </c:pt>
                <c:pt idx="254">
                  <c:v>39</c:v>
                </c:pt>
                <c:pt idx="255">
                  <c:v>236</c:v>
                </c:pt>
                <c:pt idx="256">
                  <c:v>160</c:v>
                </c:pt>
                <c:pt idx="257">
                  <c:v>131</c:v>
                </c:pt>
                <c:pt idx="258">
                  <c:v>146</c:v>
                </c:pt>
                <c:pt idx="259">
                  <c:v>0</c:v>
                </c:pt>
                <c:pt idx="260">
                  <c:v>208</c:v>
                </c:pt>
                <c:pt idx="261">
                  <c:v>179</c:v>
                </c:pt>
                <c:pt idx="262">
                  <c:v>0</c:v>
                </c:pt>
                <c:pt idx="263">
                  <c:v>0</c:v>
                </c:pt>
                <c:pt idx="264">
                  <c:v>193</c:v>
                </c:pt>
                <c:pt idx="265">
                  <c:v>0</c:v>
                </c:pt>
                <c:pt idx="266">
                  <c:v>94</c:v>
                </c:pt>
                <c:pt idx="267">
                  <c:v>201</c:v>
                </c:pt>
                <c:pt idx="268">
                  <c:v>125</c:v>
                </c:pt>
                <c:pt idx="269">
                  <c:v>0</c:v>
                </c:pt>
                <c:pt idx="270">
                  <c:v>0</c:v>
                </c:pt>
                <c:pt idx="271">
                  <c:v>169</c:v>
                </c:pt>
                <c:pt idx="272">
                  <c:v>0</c:v>
                </c:pt>
                <c:pt idx="273">
                  <c:v>127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A2-408E-A193-0A0836B612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650032"/>
        <c:axId val="325652984"/>
      </c:lineChart>
      <c:dateAx>
        <c:axId val="325650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652984"/>
        <c:crosses val="autoZero"/>
        <c:auto val="1"/>
        <c:lblOffset val="100"/>
        <c:baseTimeUnit val="days"/>
      </c:dateAx>
      <c:valAx>
        <c:axId val="325652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65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Sheet1!$A$2:$A$278</c:f>
              <c:numCache>
                <c:formatCode>m/d/yyyy</c:formatCode>
                <c:ptCount val="277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</c:numCache>
            </c:numRef>
          </c:cat>
          <c:val>
            <c:numRef>
              <c:f>Sheet1!$B$2:$B$278</c:f>
              <c:numCache>
                <c:formatCode>General</c:formatCode>
                <c:ptCount val="277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7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8</c:v>
                </c:pt>
                <c:pt idx="10">
                  <c:v>0</c:v>
                </c:pt>
                <c:pt idx="11">
                  <c:v>0</c:v>
                </c:pt>
                <c:pt idx="12">
                  <c:v>3</c:v>
                </c:pt>
                <c:pt idx="13">
                  <c:v>1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2</c:v>
                </c:pt>
                <c:pt idx="56">
                  <c:v>1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1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5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1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9</c:v>
                </c:pt>
                <c:pt idx="119">
                  <c:v>0</c:v>
                </c:pt>
                <c:pt idx="120">
                  <c:v>24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5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2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1</c:v>
                </c:pt>
                <c:pt idx="140">
                  <c:v>0</c:v>
                </c:pt>
                <c:pt idx="141">
                  <c:v>2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1</c:v>
                </c:pt>
                <c:pt idx="147">
                  <c:v>0</c:v>
                </c:pt>
                <c:pt idx="148">
                  <c:v>1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1</c:v>
                </c:pt>
                <c:pt idx="154">
                  <c:v>0</c:v>
                </c:pt>
                <c:pt idx="155">
                  <c:v>1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3</c:v>
                </c:pt>
                <c:pt idx="161">
                  <c:v>1</c:v>
                </c:pt>
                <c:pt idx="162">
                  <c:v>0</c:v>
                </c:pt>
                <c:pt idx="163">
                  <c:v>3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1</c:v>
                </c:pt>
                <c:pt idx="168">
                  <c:v>0</c:v>
                </c:pt>
                <c:pt idx="169">
                  <c:v>1</c:v>
                </c:pt>
                <c:pt idx="170">
                  <c:v>19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2</c:v>
                </c:pt>
                <c:pt idx="176">
                  <c:v>3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2</c:v>
                </c:pt>
                <c:pt idx="182">
                  <c:v>0</c:v>
                </c:pt>
                <c:pt idx="183">
                  <c:v>1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1</c:v>
                </c:pt>
                <c:pt idx="189">
                  <c:v>0</c:v>
                </c:pt>
                <c:pt idx="190">
                  <c:v>0</c:v>
                </c:pt>
                <c:pt idx="191">
                  <c:v>2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1</c:v>
                </c:pt>
                <c:pt idx="196">
                  <c:v>0</c:v>
                </c:pt>
                <c:pt idx="197">
                  <c:v>1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1</c:v>
                </c:pt>
                <c:pt idx="203">
                  <c:v>0</c:v>
                </c:pt>
                <c:pt idx="204">
                  <c:v>4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1</c:v>
                </c:pt>
                <c:pt idx="212">
                  <c:v>2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2</c:v>
                </c:pt>
                <c:pt idx="218">
                  <c:v>1</c:v>
                </c:pt>
                <c:pt idx="219">
                  <c:v>5</c:v>
                </c:pt>
                <c:pt idx="220">
                  <c:v>0</c:v>
                </c:pt>
                <c:pt idx="221">
                  <c:v>0</c:v>
                </c:pt>
                <c:pt idx="222">
                  <c:v>1</c:v>
                </c:pt>
                <c:pt idx="223">
                  <c:v>15</c:v>
                </c:pt>
                <c:pt idx="224">
                  <c:v>1</c:v>
                </c:pt>
                <c:pt idx="225">
                  <c:v>2</c:v>
                </c:pt>
                <c:pt idx="226">
                  <c:v>1</c:v>
                </c:pt>
                <c:pt idx="227">
                  <c:v>0</c:v>
                </c:pt>
                <c:pt idx="228">
                  <c:v>0</c:v>
                </c:pt>
                <c:pt idx="229">
                  <c:v>1</c:v>
                </c:pt>
                <c:pt idx="230">
                  <c:v>2</c:v>
                </c:pt>
                <c:pt idx="231">
                  <c:v>1</c:v>
                </c:pt>
                <c:pt idx="232">
                  <c:v>1</c:v>
                </c:pt>
                <c:pt idx="233">
                  <c:v>2</c:v>
                </c:pt>
                <c:pt idx="234">
                  <c:v>0</c:v>
                </c:pt>
                <c:pt idx="235">
                  <c:v>0</c:v>
                </c:pt>
                <c:pt idx="236">
                  <c:v>1</c:v>
                </c:pt>
                <c:pt idx="237">
                  <c:v>2</c:v>
                </c:pt>
                <c:pt idx="238">
                  <c:v>2</c:v>
                </c:pt>
                <c:pt idx="239">
                  <c:v>1</c:v>
                </c:pt>
                <c:pt idx="240">
                  <c:v>1</c:v>
                </c:pt>
                <c:pt idx="241">
                  <c:v>0</c:v>
                </c:pt>
                <c:pt idx="242">
                  <c:v>0</c:v>
                </c:pt>
                <c:pt idx="243">
                  <c:v>3</c:v>
                </c:pt>
                <c:pt idx="244">
                  <c:v>2</c:v>
                </c:pt>
                <c:pt idx="245">
                  <c:v>3</c:v>
                </c:pt>
                <c:pt idx="246">
                  <c:v>0</c:v>
                </c:pt>
                <c:pt idx="247">
                  <c:v>2</c:v>
                </c:pt>
                <c:pt idx="248">
                  <c:v>5</c:v>
                </c:pt>
                <c:pt idx="249">
                  <c:v>1</c:v>
                </c:pt>
                <c:pt idx="250">
                  <c:v>1</c:v>
                </c:pt>
                <c:pt idx="251">
                  <c:v>1</c:v>
                </c:pt>
                <c:pt idx="252">
                  <c:v>8</c:v>
                </c:pt>
                <c:pt idx="253">
                  <c:v>2</c:v>
                </c:pt>
                <c:pt idx="254">
                  <c:v>1</c:v>
                </c:pt>
                <c:pt idx="255">
                  <c:v>1</c:v>
                </c:pt>
                <c:pt idx="256">
                  <c:v>2</c:v>
                </c:pt>
                <c:pt idx="257">
                  <c:v>1</c:v>
                </c:pt>
                <c:pt idx="258">
                  <c:v>1</c:v>
                </c:pt>
                <c:pt idx="259">
                  <c:v>0</c:v>
                </c:pt>
                <c:pt idx="260">
                  <c:v>0</c:v>
                </c:pt>
                <c:pt idx="261">
                  <c:v>1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1</c:v>
                </c:pt>
                <c:pt idx="267">
                  <c:v>1</c:v>
                </c:pt>
                <c:pt idx="268">
                  <c:v>3</c:v>
                </c:pt>
                <c:pt idx="269">
                  <c:v>0</c:v>
                </c:pt>
                <c:pt idx="270">
                  <c:v>0</c:v>
                </c:pt>
                <c:pt idx="271">
                  <c:v>2</c:v>
                </c:pt>
                <c:pt idx="272">
                  <c:v>0</c:v>
                </c:pt>
                <c:pt idx="273">
                  <c:v>3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02-4207-B336-47A18A8944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654296"/>
        <c:axId val="325648064"/>
      </c:lineChart>
      <c:dateAx>
        <c:axId val="325654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648064"/>
        <c:crosses val="autoZero"/>
        <c:auto val="1"/>
        <c:lblOffset val="100"/>
        <c:baseTimeUnit val="days"/>
      </c:dateAx>
      <c:valAx>
        <c:axId val="325648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654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Sheet1!$A$2:$A$278</c:f>
              <c:numCache>
                <c:formatCode>m/d/yyyy</c:formatCode>
                <c:ptCount val="277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</c:numCache>
            </c:numRef>
          </c:cat>
          <c:val>
            <c:numRef>
              <c:f>Sheet1!$B$2:$B$278</c:f>
              <c:numCache>
                <c:formatCode>General</c:formatCode>
                <c:ptCount val="277"/>
                <c:pt idx="0">
                  <c:v>1081</c:v>
                </c:pt>
                <c:pt idx="1">
                  <c:v>1578</c:v>
                </c:pt>
                <c:pt idx="2">
                  <c:v>2950</c:v>
                </c:pt>
                <c:pt idx="3">
                  <c:v>1655</c:v>
                </c:pt>
                <c:pt idx="4">
                  <c:v>3168</c:v>
                </c:pt>
                <c:pt idx="5">
                  <c:v>3418</c:v>
                </c:pt>
                <c:pt idx="6">
                  <c:v>2514</c:v>
                </c:pt>
                <c:pt idx="7">
                  <c:v>489</c:v>
                </c:pt>
                <c:pt idx="8">
                  <c:v>95</c:v>
                </c:pt>
                <c:pt idx="9">
                  <c:v>896</c:v>
                </c:pt>
                <c:pt idx="10">
                  <c:v>220</c:v>
                </c:pt>
                <c:pt idx="11">
                  <c:v>61</c:v>
                </c:pt>
                <c:pt idx="12">
                  <c:v>1180</c:v>
                </c:pt>
                <c:pt idx="13">
                  <c:v>1083</c:v>
                </c:pt>
                <c:pt idx="14">
                  <c:v>179</c:v>
                </c:pt>
                <c:pt idx="15">
                  <c:v>1096</c:v>
                </c:pt>
                <c:pt idx="16">
                  <c:v>220</c:v>
                </c:pt>
                <c:pt idx="17">
                  <c:v>50</c:v>
                </c:pt>
                <c:pt idx="18">
                  <c:v>48</c:v>
                </c:pt>
                <c:pt idx="19">
                  <c:v>30</c:v>
                </c:pt>
                <c:pt idx="20">
                  <c:v>22</c:v>
                </c:pt>
                <c:pt idx="21">
                  <c:v>18</c:v>
                </c:pt>
                <c:pt idx="22">
                  <c:v>191</c:v>
                </c:pt>
                <c:pt idx="23">
                  <c:v>1267</c:v>
                </c:pt>
                <c:pt idx="24">
                  <c:v>473</c:v>
                </c:pt>
                <c:pt idx="25">
                  <c:v>115</c:v>
                </c:pt>
                <c:pt idx="26">
                  <c:v>35</c:v>
                </c:pt>
                <c:pt idx="27">
                  <c:v>12</c:v>
                </c:pt>
                <c:pt idx="28">
                  <c:v>20</c:v>
                </c:pt>
                <c:pt idx="29">
                  <c:v>17</c:v>
                </c:pt>
                <c:pt idx="30">
                  <c:v>10</c:v>
                </c:pt>
                <c:pt idx="31">
                  <c:v>10</c:v>
                </c:pt>
                <c:pt idx="32">
                  <c:v>11</c:v>
                </c:pt>
                <c:pt idx="33">
                  <c:v>17</c:v>
                </c:pt>
                <c:pt idx="34">
                  <c:v>17</c:v>
                </c:pt>
                <c:pt idx="35">
                  <c:v>10</c:v>
                </c:pt>
                <c:pt idx="36">
                  <c:v>12</c:v>
                </c:pt>
                <c:pt idx="37">
                  <c:v>11</c:v>
                </c:pt>
                <c:pt idx="38">
                  <c:v>11</c:v>
                </c:pt>
                <c:pt idx="39">
                  <c:v>9</c:v>
                </c:pt>
                <c:pt idx="40">
                  <c:v>7</c:v>
                </c:pt>
                <c:pt idx="41">
                  <c:v>10</c:v>
                </c:pt>
                <c:pt idx="42">
                  <c:v>4</c:v>
                </c:pt>
                <c:pt idx="43">
                  <c:v>9</c:v>
                </c:pt>
                <c:pt idx="44">
                  <c:v>10</c:v>
                </c:pt>
                <c:pt idx="45">
                  <c:v>8</c:v>
                </c:pt>
                <c:pt idx="46">
                  <c:v>8</c:v>
                </c:pt>
                <c:pt idx="47">
                  <c:v>9</c:v>
                </c:pt>
                <c:pt idx="48">
                  <c:v>11</c:v>
                </c:pt>
                <c:pt idx="49">
                  <c:v>13</c:v>
                </c:pt>
                <c:pt idx="50">
                  <c:v>10</c:v>
                </c:pt>
                <c:pt idx="51">
                  <c:v>5</c:v>
                </c:pt>
                <c:pt idx="52">
                  <c:v>10</c:v>
                </c:pt>
                <c:pt idx="53">
                  <c:v>8</c:v>
                </c:pt>
                <c:pt idx="54">
                  <c:v>10</c:v>
                </c:pt>
                <c:pt idx="55">
                  <c:v>1068</c:v>
                </c:pt>
                <c:pt idx="56">
                  <c:v>1256</c:v>
                </c:pt>
                <c:pt idx="57">
                  <c:v>414</c:v>
                </c:pt>
                <c:pt idx="58">
                  <c:v>61</c:v>
                </c:pt>
                <c:pt idx="59">
                  <c:v>33</c:v>
                </c:pt>
                <c:pt idx="60">
                  <c:v>16</c:v>
                </c:pt>
                <c:pt idx="61">
                  <c:v>12</c:v>
                </c:pt>
                <c:pt idx="62">
                  <c:v>9</c:v>
                </c:pt>
                <c:pt idx="63">
                  <c:v>9</c:v>
                </c:pt>
                <c:pt idx="64">
                  <c:v>8</c:v>
                </c:pt>
                <c:pt idx="65">
                  <c:v>11</c:v>
                </c:pt>
                <c:pt idx="66">
                  <c:v>6</c:v>
                </c:pt>
                <c:pt idx="67">
                  <c:v>10</c:v>
                </c:pt>
                <c:pt idx="68">
                  <c:v>5</c:v>
                </c:pt>
                <c:pt idx="69">
                  <c:v>8</c:v>
                </c:pt>
                <c:pt idx="70">
                  <c:v>6</c:v>
                </c:pt>
                <c:pt idx="71">
                  <c:v>6</c:v>
                </c:pt>
                <c:pt idx="72">
                  <c:v>6</c:v>
                </c:pt>
                <c:pt idx="73">
                  <c:v>5</c:v>
                </c:pt>
                <c:pt idx="74">
                  <c:v>7</c:v>
                </c:pt>
                <c:pt idx="75">
                  <c:v>9</c:v>
                </c:pt>
                <c:pt idx="76">
                  <c:v>7</c:v>
                </c:pt>
                <c:pt idx="77">
                  <c:v>5</c:v>
                </c:pt>
                <c:pt idx="78">
                  <c:v>2</c:v>
                </c:pt>
                <c:pt idx="79">
                  <c:v>7</c:v>
                </c:pt>
                <c:pt idx="80">
                  <c:v>4</c:v>
                </c:pt>
                <c:pt idx="81">
                  <c:v>12</c:v>
                </c:pt>
                <c:pt idx="82">
                  <c:v>8</c:v>
                </c:pt>
                <c:pt idx="83">
                  <c:v>10</c:v>
                </c:pt>
                <c:pt idx="84">
                  <c:v>5</c:v>
                </c:pt>
                <c:pt idx="85">
                  <c:v>10</c:v>
                </c:pt>
                <c:pt idx="86">
                  <c:v>8</c:v>
                </c:pt>
                <c:pt idx="87">
                  <c:v>6</c:v>
                </c:pt>
                <c:pt idx="88">
                  <c:v>6</c:v>
                </c:pt>
                <c:pt idx="89">
                  <c:v>16</c:v>
                </c:pt>
                <c:pt idx="90">
                  <c:v>9</c:v>
                </c:pt>
                <c:pt idx="91">
                  <c:v>3</c:v>
                </c:pt>
                <c:pt idx="92">
                  <c:v>11</c:v>
                </c:pt>
                <c:pt idx="93">
                  <c:v>9</c:v>
                </c:pt>
                <c:pt idx="94">
                  <c:v>8</c:v>
                </c:pt>
                <c:pt idx="95">
                  <c:v>6</c:v>
                </c:pt>
                <c:pt idx="96">
                  <c:v>3</c:v>
                </c:pt>
                <c:pt idx="97">
                  <c:v>5</c:v>
                </c:pt>
                <c:pt idx="98">
                  <c:v>8</c:v>
                </c:pt>
                <c:pt idx="99">
                  <c:v>3</c:v>
                </c:pt>
                <c:pt idx="100">
                  <c:v>8</c:v>
                </c:pt>
                <c:pt idx="101">
                  <c:v>8</c:v>
                </c:pt>
                <c:pt idx="102">
                  <c:v>811</c:v>
                </c:pt>
                <c:pt idx="103">
                  <c:v>123</c:v>
                </c:pt>
                <c:pt idx="104">
                  <c:v>26</c:v>
                </c:pt>
                <c:pt idx="105">
                  <c:v>7</c:v>
                </c:pt>
                <c:pt idx="106">
                  <c:v>9</c:v>
                </c:pt>
                <c:pt idx="107">
                  <c:v>1049</c:v>
                </c:pt>
                <c:pt idx="108">
                  <c:v>181</c:v>
                </c:pt>
                <c:pt idx="109">
                  <c:v>24</c:v>
                </c:pt>
                <c:pt idx="110">
                  <c:v>15</c:v>
                </c:pt>
                <c:pt idx="111">
                  <c:v>820</c:v>
                </c:pt>
                <c:pt idx="112">
                  <c:v>142</c:v>
                </c:pt>
                <c:pt idx="113">
                  <c:v>34</c:v>
                </c:pt>
                <c:pt idx="114">
                  <c:v>10</c:v>
                </c:pt>
                <c:pt idx="115">
                  <c:v>9</c:v>
                </c:pt>
                <c:pt idx="116">
                  <c:v>4</c:v>
                </c:pt>
                <c:pt idx="117">
                  <c:v>9</c:v>
                </c:pt>
                <c:pt idx="118">
                  <c:v>1046</c:v>
                </c:pt>
                <c:pt idx="119">
                  <c:v>166</c:v>
                </c:pt>
                <c:pt idx="120">
                  <c:v>1458</c:v>
                </c:pt>
                <c:pt idx="121">
                  <c:v>390</c:v>
                </c:pt>
                <c:pt idx="122">
                  <c:v>59</c:v>
                </c:pt>
                <c:pt idx="123">
                  <c:v>19</c:v>
                </c:pt>
                <c:pt idx="124">
                  <c:v>15</c:v>
                </c:pt>
                <c:pt idx="125">
                  <c:v>10</c:v>
                </c:pt>
                <c:pt idx="126">
                  <c:v>10</c:v>
                </c:pt>
                <c:pt idx="127">
                  <c:v>872</c:v>
                </c:pt>
                <c:pt idx="128">
                  <c:v>135</c:v>
                </c:pt>
                <c:pt idx="129">
                  <c:v>17</c:v>
                </c:pt>
                <c:pt idx="130">
                  <c:v>12</c:v>
                </c:pt>
                <c:pt idx="131">
                  <c:v>5</c:v>
                </c:pt>
                <c:pt idx="132">
                  <c:v>5</c:v>
                </c:pt>
                <c:pt idx="133">
                  <c:v>7</c:v>
                </c:pt>
                <c:pt idx="134">
                  <c:v>948</c:v>
                </c:pt>
                <c:pt idx="135">
                  <c:v>111</c:v>
                </c:pt>
                <c:pt idx="136">
                  <c:v>24</c:v>
                </c:pt>
                <c:pt idx="137">
                  <c:v>14</c:v>
                </c:pt>
                <c:pt idx="138">
                  <c:v>13</c:v>
                </c:pt>
                <c:pt idx="139">
                  <c:v>1053</c:v>
                </c:pt>
                <c:pt idx="140">
                  <c:v>130</c:v>
                </c:pt>
                <c:pt idx="141">
                  <c:v>854</c:v>
                </c:pt>
                <c:pt idx="142">
                  <c:v>160</c:v>
                </c:pt>
                <c:pt idx="143">
                  <c:v>41</c:v>
                </c:pt>
                <c:pt idx="144">
                  <c:v>8</c:v>
                </c:pt>
                <c:pt idx="145">
                  <c:v>10</c:v>
                </c:pt>
                <c:pt idx="146">
                  <c:v>781</c:v>
                </c:pt>
                <c:pt idx="147">
                  <c:v>124</c:v>
                </c:pt>
                <c:pt idx="148">
                  <c:v>817</c:v>
                </c:pt>
                <c:pt idx="149">
                  <c:v>160</c:v>
                </c:pt>
                <c:pt idx="150">
                  <c:v>29</c:v>
                </c:pt>
                <c:pt idx="151">
                  <c:v>16</c:v>
                </c:pt>
                <c:pt idx="152">
                  <c:v>132</c:v>
                </c:pt>
                <c:pt idx="153">
                  <c:v>803</c:v>
                </c:pt>
                <c:pt idx="154">
                  <c:v>77</c:v>
                </c:pt>
                <c:pt idx="155">
                  <c:v>813</c:v>
                </c:pt>
                <c:pt idx="156">
                  <c:v>138</c:v>
                </c:pt>
                <c:pt idx="157">
                  <c:v>27</c:v>
                </c:pt>
                <c:pt idx="158">
                  <c:v>17</c:v>
                </c:pt>
                <c:pt idx="159">
                  <c:v>12</c:v>
                </c:pt>
                <c:pt idx="160">
                  <c:v>892</c:v>
                </c:pt>
                <c:pt idx="161">
                  <c:v>754</c:v>
                </c:pt>
                <c:pt idx="162">
                  <c:v>232</c:v>
                </c:pt>
                <c:pt idx="163">
                  <c:v>773</c:v>
                </c:pt>
                <c:pt idx="164">
                  <c:v>108</c:v>
                </c:pt>
                <c:pt idx="165">
                  <c:v>30</c:v>
                </c:pt>
                <c:pt idx="166">
                  <c:v>19</c:v>
                </c:pt>
                <c:pt idx="167">
                  <c:v>654</c:v>
                </c:pt>
                <c:pt idx="168">
                  <c:v>142</c:v>
                </c:pt>
                <c:pt idx="169">
                  <c:v>667</c:v>
                </c:pt>
                <c:pt idx="170">
                  <c:v>1452</c:v>
                </c:pt>
                <c:pt idx="171">
                  <c:v>319</c:v>
                </c:pt>
                <c:pt idx="172">
                  <c:v>90</c:v>
                </c:pt>
                <c:pt idx="173">
                  <c:v>11</c:v>
                </c:pt>
                <c:pt idx="174">
                  <c:v>14</c:v>
                </c:pt>
                <c:pt idx="175">
                  <c:v>795</c:v>
                </c:pt>
                <c:pt idx="176">
                  <c:v>678</c:v>
                </c:pt>
                <c:pt idx="177">
                  <c:v>181</c:v>
                </c:pt>
                <c:pt idx="178">
                  <c:v>37</c:v>
                </c:pt>
                <c:pt idx="179">
                  <c:v>23</c:v>
                </c:pt>
                <c:pt idx="180">
                  <c:v>16</c:v>
                </c:pt>
                <c:pt idx="181">
                  <c:v>599</c:v>
                </c:pt>
                <c:pt idx="182">
                  <c:v>205</c:v>
                </c:pt>
                <c:pt idx="183">
                  <c:v>632</c:v>
                </c:pt>
                <c:pt idx="184">
                  <c:v>132</c:v>
                </c:pt>
                <c:pt idx="185">
                  <c:v>39</c:v>
                </c:pt>
                <c:pt idx="186">
                  <c:v>20</c:v>
                </c:pt>
                <c:pt idx="187">
                  <c:v>20</c:v>
                </c:pt>
                <c:pt idx="188">
                  <c:v>760</c:v>
                </c:pt>
                <c:pt idx="189">
                  <c:v>107</c:v>
                </c:pt>
                <c:pt idx="190">
                  <c:v>17</c:v>
                </c:pt>
                <c:pt idx="191">
                  <c:v>763</c:v>
                </c:pt>
                <c:pt idx="192">
                  <c:v>196</c:v>
                </c:pt>
                <c:pt idx="193">
                  <c:v>50</c:v>
                </c:pt>
                <c:pt idx="194">
                  <c:v>10</c:v>
                </c:pt>
                <c:pt idx="195">
                  <c:v>764</c:v>
                </c:pt>
                <c:pt idx="196">
                  <c:v>116</c:v>
                </c:pt>
                <c:pt idx="197">
                  <c:v>788</c:v>
                </c:pt>
                <c:pt idx="198">
                  <c:v>118</c:v>
                </c:pt>
                <c:pt idx="199">
                  <c:v>34</c:v>
                </c:pt>
                <c:pt idx="200">
                  <c:v>18</c:v>
                </c:pt>
                <c:pt idx="201">
                  <c:v>14</c:v>
                </c:pt>
                <c:pt idx="202">
                  <c:v>932</c:v>
                </c:pt>
                <c:pt idx="203">
                  <c:v>129</c:v>
                </c:pt>
                <c:pt idx="204">
                  <c:v>781</c:v>
                </c:pt>
                <c:pt idx="205">
                  <c:v>151</c:v>
                </c:pt>
                <c:pt idx="206">
                  <c:v>31</c:v>
                </c:pt>
                <c:pt idx="207">
                  <c:v>15</c:v>
                </c:pt>
                <c:pt idx="208">
                  <c:v>21</c:v>
                </c:pt>
                <c:pt idx="209">
                  <c:v>12</c:v>
                </c:pt>
                <c:pt idx="210">
                  <c:v>341</c:v>
                </c:pt>
                <c:pt idx="211">
                  <c:v>668</c:v>
                </c:pt>
                <c:pt idx="212">
                  <c:v>704</c:v>
                </c:pt>
                <c:pt idx="213">
                  <c:v>326</c:v>
                </c:pt>
                <c:pt idx="214">
                  <c:v>103</c:v>
                </c:pt>
                <c:pt idx="215">
                  <c:v>453</c:v>
                </c:pt>
                <c:pt idx="216">
                  <c:v>692</c:v>
                </c:pt>
                <c:pt idx="217">
                  <c:v>835</c:v>
                </c:pt>
                <c:pt idx="218">
                  <c:v>662</c:v>
                </c:pt>
                <c:pt idx="219">
                  <c:v>612</c:v>
                </c:pt>
                <c:pt idx="220">
                  <c:v>127</c:v>
                </c:pt>
                <c:pt idx="221">
                  <c:v>52</c:v>
                </c:pt>
                <c:pt idx="222">
                  <c:v>869</c:v>
                </c:pt>
                <c:pt idx="223">
                  <c:v>667</c:v>
                </c:pt>
                <c:pt idx="224">
                  <c:v>546</c:v>
                </c:pt>
                <c:pt idx="225">
                  <c:v>756</c:v>
                </c:pt>
                <c:pt idx="226">
                  <c:v>527</c:v>
                </c:pt>
                <c:pt idx="227">
                  <c:v>212</c:v>
                </c:pt>
                <c:pt idx="228">
                  <c:v>77</c:v>
                </c:pt>
                <c:pt idx="229">
                  <c:v>797</c:v>
                </c:pt>
                <c:pt idx="230">
                  <c:v>932</c:v>
                </c:pt>
                <c:pt idx="231">
                  <c:v>638</c:v>
                </c:pt>
                <c:pt idx="232">
                  <c:v>810</c:v>
                </c:pt>
                <c:pt idx="233">
                  <c:v>875</c:v>
                </c:pt>
                <c:pt idx="234">
                  <c:v>350</c:v>
                </c:pt>
                <c:pt idx="235">
                  <c:v>101</c:v>
                </c:pt>
                <c:pt idx="236">
                  <c:v>689</c:v>
                </c:pt>
                <c:pt idx="237">
                  <c:v>906</c:v>
                </c:pt>
                <c:pt idx="238">
                  <c:v>756</c:v>
                </c:pt>
                <c:pt idx="239">
                  <c:v>627</c:v>
                </c:pt>
                <c:pt idx="240">
                  <c:v>695</c:v>
                </c:pt>
                <c:pt idx="241">
                  <c:v>273</c:v>
                </c:pt>
                <c:pt idx="242">
                  <c:v>132</c:v>
                </c:pt>
                <c:pt idx="243">
                  <c:v>412</c:v>
                </c:pt>
                <c:pt idx="244">
                  <c:v>781</c:v>
                </c:pt>
                <c:pt idx="245">
                  <c:v>526</c:v>
                </c:pt>
                <c:pt idx="246">
                  <c:v>753</c:v>
                </c:pt>
                <c:pt idx="247">
                  <c:v>706</c:v>
                </c:pt>
                <c:pt idx="248">
                  <c:v>934</c:v>
                </c:pt>
                <c:pt idx="249">
                  <c:v>728</c:v>
                </c:pt>
                <c:pt idx="250">
                  <c:v>597</c:v>
                </c:pt>
                <c:pt idx="251">
                  <c:v>656</c:v>
                </c:pt>
                <c:pt idx="252">
                  <c:v>1211</c:v>
                </c:pt>
                <c:pt idx="253">
                  <c:v>915</c:v>
                </c:pt>
                <c:pt idx="254">
                  <c:v>948</c:v>
                </c:pt>
                <c:pt idx="255">
                  <c:v>2528</c:v>
                </c:pt>
                <c:pt idx="256">
                  <c:v>19408</c:v>
                </c:pt>
                <c:pt idx="257">
                  <c:v>25558</c:v>
                </c:pt>
                <c:pt idx="258">
                  <c:v>2811</c:v>
                </c:pt>
                <c:pt idx="259">
                  <c:v>573</c:v>
                </c:pt>
                <c:pt idx="260">
                  <c:v>857</c:v>
                </c:pt>
                <c:pt idx="261">
                  <c:v>817</c:v>
                </c:pt>
                <c:pt idx="262">
                  <c:v>448</c:v>
                </c:pt>
                <c:pt idx="263">
                  <c:v>155</c:v>
                </c:pt>
                <c:pt idx="264">
                  <c:v>1446</c:v>
                </c:pt>
                <c:pt idx="265">
                  <c:v>408</c:v>
                </c:pt>
                <c:pt idx="266">
                  <c:v>1400</c:v>
                </c:pt>
                <c:pt idx="267">
                  <c:v>1021</c:v>
                </c:pt>
                <c:pt idx="268">
                  <c:v>1491</c:v>
                </c:pt>
                <c:pt idx="269">
                  <c:v>630</c:v>
                </c:pt>
                <c:pt idx="270">
                  <c:v>303</c:v>
                </c:pt>
                <c:pt idx="271">
                  <c:v>1131</c:v>
                </c:pt>
                <c:pt idx="272">
                  <c:v>268</c:v>
                </c:pt>
                <c:pt idx="273">
                  <c:v>609</c:v>
                </c:pt>
                <c:pt idx="274">
                  <c:v>176</c:v>
                </c:pt>
                <c:pt idx="275">
                  <c:v>71</c:v>
                </c:pt>
                <c:pt idx="276">
                  <c:v>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90-4C10-9711-FB6B650F1F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656592"/>
        <c:axId val="325651672"/>
      </c:lineChart>
      <c:dateAx>
        <c:axId val="325656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651672"/>
        <c:crosses val="autoZero"/>
        <c:auto val="1"/>
        <c:lblOffset val="100"/>
        <c:baseTimeUnit val="days"/>
      </c:dateAx>
      <c:valAx>
        <c:axId val="325651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656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Sheet1!$A$2:$A$145</c:f>
              <c:strCache>
                <c:ptCount val="144"/>
                <c:pt idx="0">
                  <c:v>INFINITE POWER brings design to life with new visions. Happy colours, creative i... 
2020-01-01 14:20:41</c:v>
                </c:pt>
                <c:pt idx="1">
                  <c:v>The next few posts we want to introduce our third TrendMotif of the TrendSet Win... 
2020-01-01 23:03:36</c:v>
                </c:pt>
                <c:pt idx="2">
                  <c:v>NATURAL EVOLUTION’s way of decorating one’s home for next eastern is very decent... 
2020-01-01 23:07:20</c:v>
                </c:pt>
                <c:pt idx="3">
                  <c:v>You are still searching for a great NATURAL EVOLUTION styled seat for reading in... 
2020-01-01 23:22:23</c:v>
                </c:pt>
                <c:pt idx="4">
                  <c:v>Before we present you TrendMotif NATURAL EVOLUTION, we want to show you somethin... 
2020-01-02 19:35:24</c:v>
                </c:pt>
                <c:pt idx="5">
                  <c:v>NATURAL EVOLUTION combines craftsmanship and technology, people and things, mini... 
2020-01-02 19:37:31</c:v>
                </c:pt>
                <c:pt idx="6">
                  <c:v>Natural Materials and full of details... That’s NATURAL EVOLUTION. Can you see t... 
2020-01-02 19:40:47</c:v>
                </c:pt>
                <c:pt idx="7">
                  <c:v>Have you already had a look at our highlights which we added to our Instagram pr... 
2020-01-03 11:07:05</c:v>
                </c:pt>
                <c:pt idx="8">
                  <c:v>Trend Motif NATURAL EVOLUTION plus coziness... Pillows in shades of stone-grey b... 
2020-01-03 13:31:52</c:v>
                </c:pt>
                <c:pt idx="9">
                  <c:v>NATURAL EVOLUTION combines craftsmanship and technology, people and things, mini... 
2020-01-03 13:39:18</c:v>
                </c:pt>
                <c:pt idx="10">
                  <c:v>Tomorrow starts the 115th TrendSet and presents the latest SS2020 trends in livi... 
2020-01-04 10:02:50</c:v>
                </c:pt>
                <c:pt idx="11">
                  <c:v>In our first post live from the TrendSet Winter 2020 we want to show you an exam... 
2020-01-05 10:25:07</c:v>
                </c:pt>
                <c:pt idx="12">
                  <c:v>And we continue with Easter trends... @boltze_homecollections presents this gold... 
2020-01-05 10:34:45</c:v>
                </c:pt>
                <c:pt idx="13">
                  <c:v>Animal motives are a trend in SS2020... We see a lot of them in different kinds ... 
2020-01-05 12:47:32</c:v>
                </c:pt>
                <c:pt idx="14">
                  <c:v>In the Newcomer Area we found @moyabirchbark (B2/D40-06). They make as the name ... 
2020-01-05 15:29:21</c:v>
                </c:pt>
                <c:pt idx="15">
                  <c:v>At @bindewerk’s booth we found notebooks which our Trend Motif NATURAL EVOLUTION... 
2020-01-06 12:19:45</c:v>
                </c:pt>
                <c:pt idx="16">
                  <c:v>We found something totally new! 😯 Honey-Pearls. 🍯 We tried them and they taste d... 
2020-01-06 15:03:55</c:v>
                </c:pt>
                <c:pt idx="17">
                  <c:v>NATURAL EVOLUTION vibes at the booth of @iblaursen ( A3/B21). 🌸 #naturalevolutio... 
2020-01-06 15:29:57</c:v>
                </c:pt>
                <c:pt idx="18">
                  <c:v>If Trend Motif NATURAL EVOLUTION was human, we guess it would wash it hands with... 
2020-01-07 10:46:36</c:v>
                </c:pt>
                <c:pt idx="19">
                  <c:v>A golden cheese grater... Absolutely DAZZLING MOODS! Also the colours of the tab... 
2020-01-07 13:42:16</c:v>
                </c:pt>
                <c:pt idx="20">
                  <c:v>Trend Motif NATURAL EVOLUTION also is about creating something new out of natura... 
2020-01-07 13:48:33</c:v>
                </c:pt>
                <c:pt idx="21">
                  <c:v>Thank you all for visiting the TrendSet Winter 2020! 🙏💙 Great that you came by! ... 
2020-01-10 10:13:50</c:v>
                </c:pt>
                <c:pt idx="22">
                  <c:v>One photo, all three Trend Motives of the TrendSet Winter 2020. 🥳💙 The painting’... 
2020-01-13 13:09:02</c:v>
                </c:pt>
                <c:pt idx="23">
                  <c:v>Let’s stay around yesterday’s colours... We took this photo at @greengateofficia... 
2020-01-14 11:36:15</c:v>
                </c:pt>
                <c:pt idx="24">
                  <c:v>Rural Easter 🐣🐰 In our Trend Journal of the TrendSet Winter 2020 we expected the... 
2020-01-16 11:51:56</c:v>
                </c:pt>
                <c:pt idx="25">
                  <c:v>Let’s continue with Rural Easter vibes... These bunnies out of wood are made by ... 
2020-01-24 08:28:23</c:v>
                </c:pt>
                <c:pt idx="26">
                  <c:v>Cuteness overload ... 😍🐰 By @kwokafloristik #ruraleaster —————————————————————
T... 
2020-01-24 08:59:59</c:v>
                </c:pt>
                <c:pt idx="27">
                  <c:v>Although you can‘t see an easter bunny or an easter egg here, it‘s easter decora... 
2020-01-24 09:41:47</c:v>
                </c:pt>
                <c:pt idx="28">
                  <c:v>Bunny-Power by @xanadoogermany 🐰😊 Which one would you take? The light brown one?... 
2020-01-24 11:27:19</c:v>
                </c:pt>
                <c:pt idx="29">
                  <c:v>This is our last example for our easter trend #ruraleaster. 😌 After these #dazzl... 
2020-01-24 21:32:23</c:v>
                </c:pt>
                <c:pt idx="30">
                  <c:v>Animals, animals and even more animals... That’s what we saw at the last TrendSe... 
2020-02-25 13:43:22</c:v>
                </c:pt>
                <c:pt idx="31">
                  <c:v>See-No-Evil 🙈, Hear-No-Evil 🙉, Speak-No-Evil 🙊. By Cor Mulder at the #trendsetwi... 
2020-02-25 13:53:21</c:v>
                </c:pt>
                <c:pt idx="32">
                  <c:v>And even more animals... This time horses’ heads.🐴 We found them at the stand of... 
2020-02-25 14:04:32</c:v>
                </c:pt>
                <c:pt idx="33">
                  <c:v>All animals on postcards by @miao_papeterie. 😊 Totally DAZZLING MOODS ... 💙 #ani... 
2020-02-26 14:36:41</c:v>
                </c:pt>
                <c:pt idx="34">
                  <c:v>Some Elephant vibes ... 🐘 🐘 These cuties are of MEDUSA. 😊 #elephant #trendsetwin... 
2020-02-26 14:49:20</c:v>
                </c:pt>
                <c:pt idx="35">
                  <c:v>Last example for our trend topic #animals at the TrendSet Winter 2020. And as a ... 
2020-02-26 14:54:45</c:v>
                </c:pt>
                <c:pt idx="36">
                  <c:v>TrendSet wishes you a happy and blessed Easter and most important: much health! ... 
2020-04-12 10:32:56</c:v>
                </c:pt>
                <c:pt idx="37">
                  <c:v>In Autumn/Winter 2020.21, the home is no longer just a place of retreat, but als... 
2020-04-17 14:32:25</c:v>
                </c:pt>
                <c:pt idx="38">
                  <c:v>The TrendSet trend motif EMBRACING COMFORT shows the attentive aesthetics of dec... 
2020-04-21 13:45:05</c:v>
                </c:pt>
                <c:pt idx="39">
                  <c:v>The TrendSet trend motif EMBRACING COMFORT shows the attentive aesthetics of dec... 
2020-04-21 15:12:01</c:v>
                </c:pt>
                <c:pt idx="40">
                  <c:v>The TrendSet trend motif VIVID MOMENTS employs a mix &amp; match on different styles... 
2020-04-28 12:58:11</c:v>
                </c:pt>
                <c:pt idx="41">
                  <c:v>Yay - the new date is set! 🙂 TrendSet Summer 2020 will take place from 12 to 14 ... 
2020-04-30 16:26:37</c:v>
                </c:pt>
                <c:pt idx="42">
                  <c:v>The TrendSet trend motif FLOWING SENSES creates the link between real designs an... 
2020-05-07 10:37:22</c:v>
                </c:pt>
                <c:pt idx="43">
                  <c:v>These tealight holders by Ib Laursen are in the latest EMBRACING COMFORT colours... 
2020-05-14 10:24:56</c:v>
                </c:pt>
                <c:pt idx="44">
                  <c:v>This interior power of the Boltze Group shows the perfect mix &amp; match of differe... 
2020-05-19 10:10:04</c:v>
                </c:pt>
                <c:pt idx="45">
                  <c:v>Futuristic designs like the vase from Kwoka Floristik are completely in the tren... 
2020-05-21 12:46:21</c:v>
                </c:pt>
                <c:pt idx="46">
                  <c:v>This superb chair by PIFFANY Copenhagen unites design and nature and therefore i... 
2020-05-26 09:45:02</c:v>
                </c:pt>
                <c:pt idx="47">
                  <c:v>A new definition of vintage comes with this coat stand from Casablanca, in line ... 
2020-05-28 13:17:53</c:v>
                </c:pt>
                <c:pt idx="48">
                  <c:v>These colourful, funky cushions by RICE Denmark match the trend motif FLOWING SE... 
2020-06-02 08:37:32</c:v>
                </c:pt>
                <c:pt idx="49">
                  <c:v>The Boltze Group floral tableware reflects naturalness - which can be found in t... 
2020-06-04 10:29:09</c:v>
                </c:pt>
                <c:pt idx="50">
                  <c:v>Traditional check patterns on gift packaging for cosy moments by accentra are fu... 
2020-06-09 10:59:10</c:v>
                </c:pt>
                <c:pt idx="51">
                  <c:v>Futuristic designs like the vase from Kwoka Floristik are completely in the tren... 
2020-06-10 17:25:49</c:v>
                </c:pt>
                <c:pt idx="52">
                  <c:v>These colourful, funky cushions by RICE Denmark match the trend motif FLOWING SE... 
2020-06-10 17:27:39</c:v>
                </c:pt>
                <c:pt idx="53">
                  <c:v>The beautifully designed baskets from Handed by bring untouched nature into the ... 
2020-06-12 09:15:19</c:v>
                </c:pt>
                <c:pt idx="54">
                  <c:v>These Moroccan cushions by CARMA-PLAIDS interpret the trend VIVID MOMENTS brilli... 
2020-06-16 14:18:28</c:v>
                </c:pt>
                <c:pt idx="55">
                  <c:v>Spice for life with futuristic spice mills from GEFU as modern and innovative as... 
2020-06-18 11:43:03</c:v>
                </c:pt>
                <c:pt idx="56">
                  <c:v>💙 Trade fairs are not affected by the extension of the ban on major events. Thus... 
2020-06-19 13:42:42</c:v>
                </c:pt>
                <c:pt idx="57">
                  <c:v>The extraordinary PHILIPPI decanter is a perfect fit for the futuristic
designs ... 
2020-06-24 09:04:45</c:v>
                </c:pt>
                <c:pt idx="58">
                  <c:v>The vases by Schlittler &amp; Co. wonderfully illustrate the material mix in line wi... 
2020-06-25 18:12:14</c:v>
                </c:pt>
                <c:pt idx="59">
                  <c:v>Mix &amp; Match is the motto with these beautiful mobile phone case by
Filzicus, tru... 
2020-06-30 20:33:23</c:v>
                </c:pt>
                <c:pt idx="60">
                  <c:v>Smile! Every day has something good. 😊 And at the same time, it’s the motto of t... 
2020-07-02 13:54:01</c:v>
                </c:pt>
                <c:pt idx="61">
                  <c:v>Scandi style Christmas baubles 🙌 by IB Laursen are full in line with the trend o... 
2020-07-07 10:53:56</c:v>
                </c:pt>
                <c:pt idx="62">
                  <c:v>Real eye-catchers in the mood of trend motif VIVID MOMENTS: the cushions with 3D... 
2020-07-10 15:49:40</c:v>
                </c:pt>
                <c:pt idx="63">
                  <c:v>Heads up to all our exhibitors: order your stand equipment for the coming TrendS... 
2020-07-14 11:45:19</c:v>
                </c:pt>
                <c:pt idx="64">
                  <c:v>These colourful blankets from Klippan Yllefabrik  are shining brightly like our ... 
2020-07-16 11:50:27</c:v>
                </c:pt>
                <c:pt idx="65">
                  <c:v>These handmade, beautiful glasses from VAN VERRE perfectly match trend EMBRACING... 
2020-07-21 10:13:00</c:v>
                </c:pt>
                <c:pt idx="66">
                  <c:v>The industrial concrete look combined with classic design stands for the trend V... 
2020-07-23 11:08:51</c:v>
                </c:pt>
                <c:pt idx="67">
                  <c:v>Why are you looking forward to TrendSet Summer 2020?💙 That’s what we asked our e... 
2020-07-29 15:20:05</c:v>
                </c:pt>
                <c:pt idx="68">
                  <c:v>This lamp from AM-Design Floristik seems to be a bit surreal ... and perfectly m... 
2020-07-30 12:47:57</c:v>
                </c:pt>
                <c:pt idx="69">
                  <c:v>DIY - These funny, wooden stamps by perlenfischer beautify every gift and of cou... 
2020-07-31 18:17:09</c:v>
                </c:pt>
                <c:pt idx="70">
                  <c:v>Why are you looking forward to TrendSet Summer 2020?💙 That’s what we asked our e... 
2020-08-03 09:09:16</c:v>
                </c:pt>
                <c:pt idx="71">
                  <c:v>The TrendSet Journal for TrendSet Summer 2020 has arrived! As a pure E-Journal, ... 
2020-08-04 13:59:55</c:v>
                </c:pt>
                <c:pt idx="72">
                  <c:v>VIVID MOMENTS: Classic designs reinterpreted with furniture from Brucs perfectly... 
2020-08-05 14:30:31</c:v>
                </c:pt>
                <c:pt idx="73">
                  <c:v>Please find here a brief explanation of the TrendSet hygiene rules: Today Video ... 
2020-08-06 17:45:13</c:v>
                </c:pt>
                <c:pt idx="74">
                  <c:v>Why are you looking forward to TrendSet Summer 2020?💙 That’s what we asked our e... 
2020-08-07 10:58:28</c:v>
                </c:pt>
                <c:pt idx="75">
                  <c:v>The modern interpretation of flower pots by Spiller Raumobjekte creates a connec... 
2020-08-10 10:04:08</c:v>
                </c:pt>
                <c:pt idx="76">
                  <c:v>TrendSet Summer 2020 is taking place! We are looking forward to seeing you there... 
2020-08-10 14:17:39</c:v>
                </c:pt>
                <c:pt idx="77">
                  <c:v>Why are you looking forward to TrendSet Summer 2020? 💙 That’s what we asked our ... 
2020-08-11 14:07:38</c:v>
                </c:pt>
                <c:pt idx="78">
                  <c:v>Today video 2 of our brief explanations of the TrendSet hygiene rules: "Wear a m... 
2020-08-12 13:41:59</c:v>
                </c:pt>
                <c:pt idx="79">
                  <c:v>Elegance meets nature - this wood fountain pen from Lindauer is fully in line wi... 
2020-08-13 09:17:55</c:v>
                </c:pt>
                <c:pt idx="80">
                  <c:v>Here is video 2 of our brief explanations of the TrendSet hygiene rules:
"Wear a... 
2020-08-14 10:09:17</c:v>
                </c:pt>
                <c:pt idx="81">
                  <c:v>Why are you looking forward to TrendSet Summer 2020? 💙 That’s what we asked our ... 
2020-08-14 16:34:10</c:v>
                </c:pt>
                <c:pt idx="82">
                  <c:v>Passion for knitting - that's what these beautiful blankets from Öjbro Vantfabri... 
2020-08-17 09:28:05</c:v>
                </c:pt>
                <c:pt idx="83">
                  <c:v>Why are you looking forward to TrendSet Summer 2020? 💙 Today: Dr. Pfeiffer, Gesc... 
2020-08-17 17:33:41</c:v>
                </c:pt>
                <c:pt idx="84">
                  <c:v>The colour variety of Djurdjica Art's canvas painting perfectly reflects the viv... 
2020-08-18 09:39:55</c:v>
                </c:pt>
                <c:pt idx="85">
                  <c:v>Why are you looking forward to TrendSet Summer 2020? 💙 That’s what we asked our ... 
2020-08-18 15:26:02</c:v>
                </c:pt>
                <c:pt idx="86">
                  <c:v>Why are you looking forward to TrendSet Summer 2020? 💙 That’s what we asked our ... 
2020-08-19 10:53:03</c:v>
                </c:pt>
                <c:pt idx="87">
                  <c:v>Why are you looking forward to TrendSet Summer 2020? 💙 That’s what we asked our ... 
2020-08-19 16:05:39</c:v>
                </c:pt>
                <c:pt idx="88">
                  <c:v>Please find here a brief explanation of the TrendSet hygiene rules: Today Video ... 
2020-08-19 16:41:19</c:v>
                </c:pt>
                <c:pt idx="89">
                  <c:v>What happens when you mix design classics with a wide variety of styles from the... 
2020-08-20 10:40:39</c:v>
                </c:pt>
                <c:pt idx="90">
                  <c:v>Why are you looking forward to TrendSet Summer 2020? 💙 That’s what we asked our ... 
2020-08-20 17:48:13</c:v>
                </c:pt>
                <c:pt idx="91">
                  <c:v>Be masculine - the new leather apron from Trademark Living is functional aesthet... 
2020-08-21 07:52:46</c:v>
                </c:pt>
                <c:pt idx="92">
                  <c:v>Why are you looking forward to TrendSet Summer 2020? 💙 That’s what we asked our ... 
2020-08-21 16:38:39</c:v>
                </c:pt>
                <c:pt idx="93">
                  <c:v>TrendSet Summer 2020 is taking place! We are looking forward to seeing you there... 
2020-08-24 13:23:56</c:v>
                </c:pt>
                <c:pt idx="94">
                  <c:v>The theme of nature is often presented in an unfamiliar way in Autumn/Winter 202... 
2020-08-25 13:41:21</c:v>
                </c:pt>
                <c:pt idx="95">
                  <c:v>Watch here our brief explanation of the TrendSet hygiene rules: Today Video 4 "B... 
2020-08-26 12:56:39</c:v>
                </c:pt>
                <c:pt idx="96">
                  <c:v>Please find here a brief explanation of the TrendSet hygiene rules: Today Video ... 
2020-08-26 17:58:39</c:v>
                </c:pt>
                <c:pt idx="97">
                  <c:v>STEF FAUSER's sustainable and unique backpacks in urban street style fit perfect... 
2020-08-27 12:04:39</c:v>
                </c:pt>
                <c:pt idx="98">
                  <c:v>Why are you looking forward to TrendSet Summer 2020? 💙 That’s what we asked our ... 
2020-08-27 15:44:09</c:v>
                </c:pt>
                <c:pt idx="99">
                  <c:v>Heads up! The TrendSet traffic guide is now available at trendset.de/en/exhibito... 
2020-08-28 15:20:12</c:v>
                </c:pt>
                <c:pt idx="100">
                  <c:v>Why are you looking forward to TrendSet Summer 2020? 💙 That’s what we asked our ... 
2020-08-28 17:02:18</c:v>
                </c:pt>
                <c:pt idx="101">
                  <c:v>Why are you looking forward to TrendSet Summer 2020? 💙 That’s what we asked our ... 
2020-08-31 18:42:28</c:v>
                </c:pt>
                <c:pt idx="102">
                  <c:v>These pretty earrings from LUMISHA in an autumnal brown tone fit perfectly in ou... 
2020-09-01 18:23:50</c:v>
                </c:pt>
                <c:pt idx="103">
                  <c:v>Why are you looking forward to TrendSet Summer 2020? 💙 That’s what we asked our ... 
2020-09-02 17:40:36</c:v>
                </c:pt>
                <c:pt idx="104">
                  <c:v>Earthy, rustic and evergreen, the Christmas Deco 2020 provides natural festive d... 
2020-09-03 17:45:32</c:v>
                </c:pt>
                <c:pt idx="105">
                  <c:v>Small, handy and RFID secure, the Slimwallets from SecWal are as innovative as o... 
2020-09-04 18:52:44</c:v>
                </c:pt>
                <c:pt idx="106">
                  <c:v>Our ticket shop is open for you! From now on you can buy your day tickets for Tr... 
2020-09-05 19:45:27</c:v>
                </c:pt>
                <c:pt idx="107">
                  <c:v>The TrendSet hygiene rules: Today Video 4 "Buy your ticket online" #bleibtgesund... 
2020-09-06 10:53:14</c:v>
                </c:pt>
                <c:pt idx="108">
                  <c:v>Why are you looking forward to TrendSet Summer 2020? 💙 That’s what we asked our ... 
2020-09-07 14:15:50</c:v>
                </c:pt>
                <c:pt idx="109">
                  <c:v>TrendSet Summer 2020 is taking place! We are looking forward to seeing you there... 
2020-09-08 11:43:22</c:v>
                </c:pt>
                <c:pt idx="110">
                  <c:v>Find here a brief explanation of the TrendSet hygiene rules: Today Video 6 "At t... 
2020-09-08 16:25:33</c:v>
                </c:pt>
                <c:pt idx="111">
                  <c:v>Only three days left and TrendSet Summer 2020 starts! If you still need tickets,... 
2020-09-09 11:33:06</c:v>
                </c:pt>
                <c:pt idx="112">
                  <c:v>Why are you looking forward to TrendSet Summer 2020? 💙 That’s what we asked our ... 
2020-09-09 14:42:25</c:v>
                </c:pt>
                <c:pt idx="113">
                  <c:v>Watch our last video on the TrendSet hygiene rules: Video 7 „Parking at the fair... 
2020-09-09 17:52:54</c:v>
                </c:pt>
                <c:pt idx="114">
                  <c:v>Only two days left until the start of TrendSet Summer 2020! To make sure you get... 
2020-09-10 08:25:29</c:v>
                </c:pt>
                <c:pt idx="115">
                  <c:v>Why are you looking forward to TrendSet Summer 2020? 💙 That’s what we asked our ... 
2020-09-10 14:57:09</c:v>
                </c:pt>
                <c:pt idx="116">
                  <c:v>Only one day left! 😎 Tomorrow TrendSet Summer 2020 starts! If you still need tic... 
2020-09-11 08:48:19</c:v>
                </c:pt>
                <c:pt idx="117">
                  <c:v>Why are you looking forward to TrendSet Summer 2020? 💙 That’s what we asked our ... 
2020-09-11 16:37:29</c:v>
                </c:pt>
                <c:pt idx="118">
                  <c:v>Right now, the TrendSet Summer 2020 started! 🥳💙 We‘re very happy that we could m... 
2020-09-12 09:16:55</c:v>
                </c:pt>
                <c:pt idx="119">
                  <c:v>This by TrendMotif #embracingcomfort inspired dining table, we found at @cosyand... 
2020-09-12 16:12:02</c:v>
                </c:pt>
                <c:pt idx="120">
                  <c:v>At @brucshomedecor‘s booth (A2/B21), we found some more #embracingcomfort-vibes.... 
2020-09-12 17:17:19</c:v>
                </c:pt>
                <c:pt idx="121">
                  <c:v>Concerning colours, @oohh_collection (A2/B29) could be inspired by our TrendMoti... 
2020-09-12 17:20:03</c:v>
                </c:pt>
                <c:pt idx="122">
                  <c:v>Now it‘s getting colourful! 🌈 If our TrendMotif #flowingsenses would be a child,... 
2020-09-12 17:20:44</c:v>
                </c:pt>
                <c:pt idx="123">
                  <c:v>Here we have a fusion ouf our nature oriented TrendMotif #embracingcomfort and o... 
2020-09-12 17:21:27</c:v>
                </c:pt>
                <c:pt idx="124">
                  <c:v>Impressions of the first day of the TrendSet Summer 2020! 💙 Our hygiene concept ... 
2020-09-12 20:35:11</c:v>
                </c:pt>
                <c:pt idx="125">
                  <c:v>Christmas cookies... ✨🍪 One of the best things about christmas time, isn't it? A... 
2020-09-13 18:41:40</c:v>
                </c:pt>
                <c:pt idx="126">
                  <c:v>Flowers... 🌺🌸 But what? Yes, they're candles. 🕯 And the colours meet our
TrendMo... 
2020-09-13 18:43:00</c:v>
                </c:pt>
                <c:pt idx="127">
                  <c:v>This golden necklace of @sergio_engel_jewellery (B3/A38) remembered us of our Tr... 
2020-09-13 21:18:44</c:v>
                </c:pt>
                <c:pt idx="128">
                  <c:v>Anyone an apple? 🍎 These apples are part of @casablanca_design’s (B1/D20) christ... 
2020-09-14 13:07:21</c:v>
                </c:pt>
                <c:pt idx="129">
                  <c:v>TrendMotif #vividmoments meets the savannah... 🦒 The TrendMotiv‘s characteristic... 
2020-09-14 15:19:08</c:v>
                </c:pt>
                <c:pt idx="130">
                  <c:v>And we stay in the savannah... ;) Here we have the #embracingcomfort styled enem... 
2020-09-14 16:03:22</c:v>
                </c:pt>
                <c:pt idx="131">
                  <c:v>Here some #flowingsenses-inspiration out of the TrendSet Newcomer Area. 😊 These ... 
2020-09-14 16:10:50</c:v>
                </c:pt>
                <c:pt idx="132">
                  <c:v>Pastel colours, shades of white and grey and warm metallic tones like the gold o... 
2020-09-14 16:44:01</c:v>
                </c:pt>
                <c:pt idx="133">
                  <c:v>At the booth of @riessemaille (B2/D18), we found some kitchen items inpired by T... 
2020-09-14 17:42:47</c:v>
                </c:pt>
                <c:pt idx="134">
                  <c:v>Thank you for visiting and exhibiting at the TrendSet Summer 2020! 💙 We’re happy... 
2020-09-15 14:51:20</c:v>
                </c:pt>
                <c:pt idx="135">
                  <c:v>The next few days, we want to share a few more impressions of the TrendSet Summe... 
2020-09-17 13:13:06</c:v>
                </c:pt>
                <c:pt idx="136">
                  <c:v>This time, we present you some #flowingsenses vibes... The TrendMotif is a lot a... 
2020-09-18 21:17:58</c:v>
                </c:pt>
                <c:pt idx="137">
                  <c:v>Let‘s start this Monday with some #embracingcomfort vibes... 😊 Found at the Tren... 
2020-09-21 10:03:43</c:v>
                </c:pt>
                <c:pt idx="138">
                  <c:v>As the first large live event after the coronavirus lockdown, TrendSet Summer 20... 
2020-09-21 17:12:52</c:v>
                </c:pt>
                <c:pt idx="139">
                  <c:v>In the upcoming weeks we will post impressions from our exhibitors at TrendSet S... 
2020-09-23 10:33:40</c:v>
                </c:pt>
                <c:pt idx="140">
                  <c:v>Tableware goes FLOWING SENSES 😊 ... Colourful and shining surfaces are part of t... 
2020-09-24 23:26:13</c:v>
                </c:pt>
                <c:pt idx="141">
                  <c:v>Have a look at fair impressions from our exhibitors from the Interiors and Lifes... 
2020-09-25 16:18:58</c:v>
                </c:pt>
                <c:pt idx="142">
                  <c:v>And suddenly it feels like November... At least here in Munich. 🍂🍁☔️ But we beli... 
2020-09-28 16:44:08</c:v>
                </c:pt>
                <c:pt idx="143">
                  <c:v>Have a look at fair impressions from our exhibitors from the Interiors and Lifes... 
2020-09-30 13:07:58</c:v>
                </c:pt>
              </c:strCache>
            </c:strRef>
          </c:cat>
          <c:val>
            <c:numRef>
              <c:f>Sheet1!$B$2:$B$145</c:f>
              <c:numCache>
                <c:formatCode>General</c:formatCode>
                <c:ptCount val="144"/>
                <c:pt idx="0">
                  <c:v>2.72373540856031</c:v>
                </c:pt>
                <c:pt idx="1">
                  <c:v>3.2561505065123</c:v>
                </c:pt>
                <c:pt idx="2">
                  <c:v>4.0077569489334204</c:v>
                </c:pt>
                <c:pt idx="3">
                  <c:v>3.6836403033586098</c:v>
                </c:pt>
                <c:pt idx="4">
                  <c:v>4.0866873065015499</c:v>
                </c:pt>
                <c:pt idx="5">
                  <c:v>2.9923451635351399</c:v>
                </c:pt>
                <c:pt idx="6">
                  <c:v>4.2424242424242404</c:v>
                </c:pt>
                <c:pt idx="7">
                  <c:v>3.70152761457109</c:v>
                </c:pt>
                <c:pt idx="8">
                  <c:v>3.58851674641148</c:v>
                </c:pt>
                <c:pt idx="9">
                  <c:v>2.9486099410277999</c:v>
                </c:pt>
                <c:pt idx="10">
                  <c:v>3.8679731820526002</c:v>
                </c:pt>
                <c:pt idx="11">
                  <c:v>3.9820806371329001</c:v>
                </c:pt>
                <c:pt idx="12">
                  <c:v>4.2925278219395899</c:v>
                </c:pt>
                <c:pt idx="13">
                  <c:v>3.4703196347032002</c:v>
                </c:pt>
                <c:pt idx="14">
                  <c:v>3.87096774193548</c:v>
                </c:pt>
                <c:pt idx="15">
                  <c:v>3.4129692832764502</c:v>
                </c:pt>
                <c:pt idx="16">
                  <c:v>3.5457999155761901</c:v>
                </c:pt>
                <c:pt idx="17">
                  <c:v>5.2233429394812703</c:v>
                </c:pt>
                <c:pt idx="18">
                  <c:v>4.5239702903443604</c:v>
                </c:pt>
                <c:pt idx="19">
                  <c:v>3.7014563106796099</c:v>
                </c:pt>
                <c:pt idx="20">
                  <c:v>4.7783534830166996</c:v>
                </c:pt>
                <c:pt idx="21">
                  <c:v>4.7460449625312204</c:v>
                </c:pt>
                <c:pt idx="22">
                  <c:v>5.5623471882640603</c:v>
                </c:pt>
                <c:pt idx="23">
                  <c:v>5.2478134110787202</c:v>
                </c:pt>
                <c:pt idx="24">
                  <c:v>5.2463211772232903</c:v>
                </c:pt>
                <c:pt idx="25">
                  <c:v>4.3543543543543501</c:v>
                </c:pt>
                <c:pt idx="26">
                  <c:v>3.3457249070631998</c:v>
                </c:pt>
                <c:pt idx="27">
                  <c:v>2.8282828282828301</c:v>
                </c:pt>
                <c:pt idx="28">
                  <c:v>4.5156591405680997</c:v>
                </c:pt>
                <c:pt idx="29">
                  <c:v>3.99719495091164</c:v>
                </c:pt>
                <c:pt idx="30">
                  <c:v>4.5985970381917403</c:v>
                </c:pt>
                <c:pt idx="31">
                  <c:v>4.9770792403405402</c:v>
                </c:pt>
                <c:pt idx="32">
                  <c:v>3.9194915254237301</c:v>
                </c:pt>
                <c:pt idx="33">
                  <c:v>4.6738072054527704</c:v>
                </c:pt>
                <c:pt idx="34">
                  <c:v>4.3776824034334796</c:v>
                </c:pt>
                <c:pt idx="35">
                  <c:v>4.72622478386167</c:v>
                </c:pt>
                <c:pt idx="36">
                  <c:v>4.2113955408753103</c:v>
                </c:pt>
                <c:pt idx="37">
                  <c:v>3.7683182135380302</c:v>
                </c:pt>
                <c:pt idx="38">
                  <c:v>6.3380281690140796</c:v>
                </c:pt>
                <c:pt idx="39">
                  <c:v>3.84985563041386</c:v>
                </c:pt>
                <c:pt idx="40">
                  <c:v>4.0775401069518704</c:v>
                </c:pt>
                <c:pt idx="41">
                  <c:v>7.9372404245500698</c:v>
                </c:pt>
                <c:pt idx="42">
                  <c:v>4.9808429118773896</c:v>
                </c:pt>
                <c:pt idx="43">
                  <c:v>4.9130763416477699</c:v>
                </c:pt>
                <c:pt idx="44">
                  <c:v>4.6822742474916401</c:v>
                </c:pt>
                <c:pt idx="45">
                  <c:v>5.0380228136882099</c:v>
                </c:pt>
                <c:pt idx="46">
                  <c:v>4.6985815602836896</c:v>
                </c:pt>
                <c:pt idx="47">
                  <c:v>4.7346938775510203</c:v>
                </c:pt>
                <c:pt idx="48">
                  <c:v>4.8923679060665402</c:v>
                </c:pt>
                <c:pt idx="49">
                  <c:v>4.8802129547471198</c:v>
                </c:pt>
                <c:pt idx="50">
                  <c:v>4.6721311475409797</c:v>
                </c:pt>
                <c:pt idx="51">
                  <c:v>4.3303121852970801</c:v>
                </c:pt>
                <c:pt idx="52">
                  <c:v>4.5092838196286502</c:v>
                </c:pt>
                <c:pt idx="53">
                  <c:v>4.1478809738503104</c:v>
                </c:pt>
                <c:pt idx="54">
                  <c:v>5.6807051909892303</c:v>
                </c:pt>
                <c:pt idx="55">
                  <c:v>3.4756703078450801</c:v>
                </c:pt>
                <c:pt idx="56">
                  <c:v>6.4471879286694103</c:v>
                </c:pt>
                <c:pt idx="57">
                  <c:v>4.22932330827068</c:v>
                </c:pt>
                <c:pt idx="58">
                  <c:v>4.48780487804878</c:v>
                </c:pt>
                <c:pt idx="59">
                  <c:v>4.2635658914728696</c:v>
                </c:pt>
                <c:pt idx="60">
                  <c:v>4.0354330708661399</c:v>
                </c:pt>
                <c:pt idx="61">
                  <c:v>4.6598322460391399</c:v>
                </c:pt>
                <c:pt idx="62">
                  <c:v>4.3831168831168803</c:v>
                </c:pt>
                <c:pt idx="63">
                  <c:v>3.80530973451327</c:v>
                </c:pt>
                <c:pt idx="64">
                  <c:v>4.29223744292237</c:v>
                </c:pt>
                <c:pt idx="65">
                  <c:v>4.7770700636942696</c:v>
                </c:pt>
                <c:pt idx="66">
                  <c:v>10.7769423558897</c:v>
                </c:pt>
                <c:pt idx="67">
                  <c:v>13.112391930835701</c:v>
                </c:pt>
                <c:pt idx="68">
                  <c:v>10.5640107430618</c:v>
                </c:pt>
                <c:pt idx="69">
                  <c:v>9.5846645367412098</c:v>
                </c:pt>
                <c:pt idx="70">
                  <c:v>12.153236459709399</c:v>
                </c:pt>
                <c:pt idx="71">
                  <c:v>9.5092024539877293</c:v>
                </c:pt>
                <c:pt idx="72">
                  <c:v>9.4650205761316908</c:v>
                </c:pt>
                <c:pt idx="73">
                  <c:v>10.3559870550162</c:v>
                </c:pt>
                <c:pt idx="74">
                  <c:v>10.5870020964361</c:v>
                </c:pt>
                <c:pt idx="75">
                  <c:v>4.4541484716157198</c:v>
                </c:pt>
                <c:pt idx="76">
                  <c:v>4.0380047505938199</c:v>
                </c:pt>
                <c:pt idx="77">
                  <c:v>5.47808764940239</c:v>
                </c:pt>
                <c:pt idx="78">
                  <c:v>5.7425742574257397</c:v>
                </c:pt>
                <c:pt idx="79">
                  <c:v>3.7319762510602201</c:v>
                </c:pt>
                <c:pt idx="80">
                  <c:v>3.7227214377406899</c:v>
                </c:pt>
                <c:pt idx="81">
                  <c:v>3.41772151898734</c:v>
                </c:pt>
                <c:pt idx="82">
                  <c:v>3.5746201966041098</c:v>
                </c:pt>
                <c:pt idx="83">
                  <c:v>3.5131744040150599</c:v>
                </c:pt>
                <c:pt idx="84">
                  <c:v>4.921875</c:v>
                </c:pt>
                <c:pt idx="85">
                  <c:v>6.3360881542699703</c:v>
                </c:pt>
                <c:pt idx="86">
                  <c:v>6.0109289617486299</c:v>
                </c:pt>
                <c:pt idx="87">
                  <c:v>4.63768115942029</c:v>
                </c:pt>
                <c:pt idx="88">
                  <c:v>10.6710671067107</c:v>
                </c:pt>
                <c:pt idx="89">
                  <c:v>4.88626790227464</c:v>
                </c:pt>
                <c:pt idx="90">
                  <c:v>10.859188544152699</c:v>
                </c:pt>
                <c:pt idx="91">
                  <c:v>10.7407407407407</c:v>
                </c:pt>
                <c:pt idx="92">
                  <c:v>14.7777777777778</c:v>
                </c:pt>
                <c:pt idx="93">
                  <c:v>14.5717463848721</c:v>
                </c:pt>
                <c:pt idx="94">
                  <c:v>12.1412803532009</c:v>
                </c:pt>
                <c:pt idx="95">
                  <c:v>2.0408163265306101</c:v>
                </c:pt>
                <c:pt idx="96">
                  <c:v>14.422057264050901</c:v>
                </c:pt>
                <c:pt idx="97">
                  <c:v>4.0862656072644699</c:v>
                </c:pt>
                <c:pt idx="98">
                  <c:v>4.1297935103244798</c:v>
                </c:pt>
                <c:pt idx="99">
                  <c:v>3.8570084666039501</c:v>
                </c:pt>
                <c:pt idx="100">
                  <c:v>4.0791100123609398</c:v>
                </c:pt>
                <c:pt idx="101">
                  <c:v>3.41772151898734</c:v>
                </c:pt>
                <c:pt idx="102">
                  <c:v>4.3478260869565197</c:v>
                </c:pt>
                <c:pt idx="103">
                  <c:v>3.4928848641655899</c:v>
                </c:pt>
                <c:pt idx="104">
                  <c:v>4.5871559633027497</c:v>
                </c:pt>
                <c:pt idx="105">
                  <c:v>3.3003300330032999</c:v>
                </c:pt>
                <c:pt idx="106">
                  <c:v>3.2679738562091498</c:v>
                </c:pt>
                <c:pt idx="107">
                  <c:v>3.0434782608695699</c:v>
                </c:pt>
                <c:pt idx="108">
                  <c:v>2.6246719160105001</c:v>
                </c:pt>
                <c:pt idx="109">
                  <c:v>3.4574468085106398</c:v>
                </c:pt>
                <c:pt idx="110">
                  <c:v>4.0413533834586497</c:v>
                </c:pt>
                <c:pt idx="111">
                  <c:v>4.5598480050664998</c:v>
                </c:pt>
                <c:pt idx="112">
                  <c:v>2.8083028083028099</c:v>
                </c:pt>
                <c:pt idx="113">
                  <c:v>3.7717601547388799</c:v>
                </c:pt>
                <c:pt idx="114">
                  <c:v>4.3871866295264601</c:v>
                </c:pt>
                <c:pt idx="115">
                  <c:v>1.7364657814096001</c:v>
                </c:pt>
                <c:pt idx="116">
                  <c:v>3.51925630810093</c:v>
                </c:pt>
                <c:pt idx="117">
                  <c:v>2.62725779967159</c:v>
                </c:pt>
                <c:pt idx="118">
                  <c:v>9.9430740037950702</c:v>
                </c:pt>
                <c:pt idx="119">
                  <c:v>10.707547169811299</c:v>
                </c:pt>
                <c:pt idx="120">
                  <c:v>4.7199496538703603</c:v>
                </c:pt>
                <c:pt idx="121">
                  <c:v>9.4874100719424508</c:v>
                </c:pt>
                <c:pt idx="122">
                  <c:v>9.9802371541502009</c:v>
                </c:pt>
                <c:pt idx="123">
                  <c:v>9.7667062079873492</c:v>
                </c:pt>
                <c:pt idx="124">
                  <c:v>26.0393873085339</c:v>
                </c:pt>
                <c:pt idx="125">
                  <c:v>10.004589261129</c:v>
                </c:pt>
                <c:pt idx="126">
                  <c:v>10.6585200271555</c:v>
                </c:pt>
                <c:pt idx="127">
                  <c:v>9.3039772727272698</c:v>
                </c:pt>
                <c:pt idx="128">
                  <c:v>12.2015915119363</c:v>
                </c:pt>
                <c:pt idx="129">
                  <c:v>12.480127186009501</c:v>
                </c:pt>
                <c:pt idx="130">
                  <c:v>12.129380053908401</c:v>
                </c:pt>
                <c:pt idx="131">
                  <c:v>12.2633744855967</c:v>
                </c:pt>
                <c:pt idx="132">
                  <c:v>5.2603036876355702</c:v>
                </c:pt>
                <c:pt idx="133">
                  <c:v>10.8040201005025</c:v>
                </c:pt>
                <c:pt idx="134">
                  <c:v>13.951310861423201</c:v>
                </c:pt>
                <c:pt idx="135">
                  <c:v>18.439716312056699</c:v>
                </c:pt>
                <c:pt idx="136">
                  <c:v>13.527653213751901</c:v>
                </c:pt>
                <c:pt idx="137">
                  <c:v>16.488983653162801</c:v>
                </c:pt>
                <c:pt idx="138">
                  <c:v>6.3026896828582899</c:v>
                </c:pt>
                <c:pt idx="139">
                  <c:v>20.042194092827</c:v>
                </c:pt>
                <c:pt idx="140">
                  <c:v>7.8988326848249004</c:v>
                </c:pt>
                <c:pt idx="141">
                  <c:v>14.019715224534499</c:v>
                </c:pt>
                <c:pt idx="142">
                  <c:v>11.994421199442099</c:v>
                </c:pt>
                <c:pt idx="143">
                  <c:v>18.595041322314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BF-4D8B-8828-0FFCF4B3D2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662496"/>
        <c:axId val="325662824"/>
      </c:lineChart>
      <c:catAx>
        <c:axId val="325662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662824"/>
        <c:crosses val="autoZero"/>
        <c:auto val="1"/>
        <c:lblAlgn val="ctr"/>
        <c:lblOffset val="100"/>
        <c:noMultiLvlLbl val="0"/>
      </c:catAx>
      <c:valAx>
        <c:axId val="325662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662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 avg.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Sheet1!$A$2:$A$207</c:f>
              <c:numCache>
                <c:formatCode>m/d/yyyy</c:formatCode>
                <c:ptCount val="206"/>
                <c:pt idx="0">
                  <c:v>43831</c:v>
                </c:pt>
                <c:pt idx="1">
                  <c:v>43831</c:v>
                </c:pt>
                <c:pt idx="2">
                  <c:v>43831</c:v>
                </c:pt>
                <c:pt idx="3">
                  <c:v>43832</c:v>
                </c:pt>
                <c:pt idx="4">
                  <c:v>43832</c:v>
                </c:pt>
                <c:pt idx="5">
                  <c:v>43832</c:v>
                </c:pt>
                <c:pt idx="6">
                  <c:v>43832</c:v>
                </c:pt>
                <c:pt idx="7">
                  <c:v>43832</c:v>
                </c:pt>
                <c:pt idx="8">
                  <c:v>43832</c:v>
                </c:pt>
                <c:pt idx="9">
                  <c:v>43833</c:v>
                </c:pt>
                <c:pt idx="10">
                  <c:v>43833</c:v>
                </c:pt>
                <c:pt idx="11">
                  <c:v>43833</c:v>
                </c:pt>
                <c:pt idx="12">
                  <c:v>43833</c:v>
                </c:pt>
                <c:pt idx="13">
                  <c:v>43834</c:v>
                </c:pt>
                <c:pt idx="14">
                  <c:v>43834</c:v>
                </c:pt>
                <c:pt idx="15">
                  <c:v>43835</c:v>
                </c:pt>
                <c:pt idx="16">
                  <c:v>43835</c:v>
                </c:pt>
                <c:pt idx="17">
                  <c:v>43835</c:v>
                </c:pt>
                <c:pt idx="18">
                  <c:v>43835</c:v>
                </c:pt>
                <c:pt idx="19">
                  <c:v>43835</c:v>
                </c:pt>
                <c:pt idx="20">
                  <c:v>43835</c:v>
                </c:pt>
                <c:pt idx="21">
                  <c:v>43835</c:v>
                </c:pt>
                <c:pt idx="22">
                  <c:v>43835</c:v>
                </c:pt>
                <c:pt idx="23">
                  <c:v>43835</c:v>
                </c:pt>
                <c:pt idx="24">
                  <c:v>43835</c:v>
                </c:pt>
                <c:pt idx="25">
                  <c:v>43835</c:v>
                </c:pt>
                <c:pt idx="26">
                  <c:v>43835</c:v>
                </c:pt>
                <c:pt idx="27">
                  <c:v>43835</c:v>
                </c:pt>
                <c:pt idx="28">
                  <c:v>43835</c:v>
                </c:pt>
                <c:pt idx="29">
                  <c:v>43835</c:v>
                </c:pt>
                <c:pt idx="30">
                  <c:v>43835</c:v>
                </c:pt>
                <c:pt idx="31">
                  <c:v>43835</c:v>
                </c:pt>
                <c:pt idx="32">
                  <c:v>43835</c:v>
                </c:pt>
                <c:pt idx="33">
                  <c:v>43835</c:v>
                </c:pt>
                <c:pt idx="34">
                  <c:v>43835</c:v>
                </c:pt>
                <c:pt idx="35">
                  <c:v>43835</c:v>
                </c:pt>
                <c:pt idx="36">
                  <c:v>43835</c:v>
                </c:pt>
                <c:pt idx="37">
                  <c:v>43835</c:v>
                </c:pt>
                <c:pt idx="38">
                  <c:v>43835</c:v>
                </c:pt>
                <c:pt idx="39">
                  <c:v>43836</c:v>
                </c:pt>
                <c:pt idx="40">
                  <c:v>43836</c:v>
                </c:pt>
                <c:pt idx="41">
                  <c:v>43836</c:v>
                </c:pt>
                <c:pt idx="42">
                  <c:v>43836</c:v>
                </c:pt>
                <c:pt idx="43">
                  <c:v>43836</c:v>
                </c:pt>
                <c:pt idx="44">
                  <c:v>43836</c:v>
                </c:pt>
                <c:pt idx="45">
                  <c:v>43836</c:v>
                </c:pt>
                <c:pt idx="46">
                  <c:v>43836</c:v>
                </c:pt>
                <c:pt idx="47">
                  <c:v>43836</c:v>
                </c:pt>
                <c:pt idx="48">
                  <c:v>43836</c:v>
                </c:pt>
                <c:pt idx="49">
                  <c:v>43836</c:v>
                </c:pt>
                <c:pt idx="50">
                  <c:v>43836</c:v>
                </c:pt>
                <c:pt idx="51">
                  <c:v>43836</c:v>
                </c:pt>
                <c:pt idx="52">
                  <c:v>43836</c:v>
                </c:pt>
                <c:pt idx="53">
                  <c:v>43836</c:v>
                </c:pt>
                <c:pt idx="54">
                  <c:v>43836</c:v>
                </c:pt>
                <c:pt idx="55">
                  <c:v>43836</c:v>
                </c:pt>
                <c:pt idx="56">
                  <c:v>43836</c:v>
                </c:pt>
                <c:pt idx="57">
                  <c:v>43836</c:v>
                </c:pt>
                <c:pt idx="58">
                  <c:v>43836</c:v>
                </c:pt>
                <c:pt idx="59">
                  <c:v>43837</c:v>
                </c:pt>
                <c:pt idx="60">
                  <c:v>43837</c:v>
                </c:pt>
                <c:pt idx="61">
                  <c:v>43837</c:v>
                </c:pt>
                <c:pt idx="62">
                  <c:v>43837</c:v>
                </c:pt>
                <c:pt idx="63">
                  <c:v>43837</c:v>
                </c:pt>
                <c:pt idx="64">
                  <c:v>43837</c:v>
                </c:pt>
                <c:pt idx="65">
                  <c:v>43837</c:v>
                </c:pt>
                <c:pt idx="66">
                  <c:v>43837</c:v>
                </c:pt>
                <c:pt idx="67">
                  <c:v>43837</c:v>
                </c:pt>
                <c:pt idx="68">
                  <c:v>43837</c:v>
                </c:pt>
                <c:pt idx="69">
                  <c:v>43837</c:v>
                </c:pt>
                <c:pt idx="70">
                  <c:v>43837</c:v>
                </c:pt>
                <c:pt idx="71">
                  <c:v>43837</c:v>
                </c:pt>
                <c:pt idx="72">
                  <c:v>43837</c:v>
                </c:pt>
                <c:pt idx="73">
                  <c:v>43840</c:v>
                </c:pt>
                <c:pt idx="74">
                  <c:v>43840</c:v>
                </c:pt>
                <c:pt idx="75">
                  <c:v>43843</c:v>
                </c:pt>
                <c:pt idx="76">
                  <c:v>43844</c:v>
                </c:pt>
                <c:pt idx="77">
                  <c:v>43846</c:v>
                </c:pt>
                <c:pt idx="78">
                  <c:v>43854</c:v>
                </c:pt>
                <c:pt idx="79">
                  <c:v>43854</c:v>
                </c:pt>
                <c:pt idx="80">
                  <c:v>43886</c:v>
                </c:pt>
                <c:pt idx="81">
                  <c:v>43886</c:v>
                </c:pt>
                <c:pt idx="82">
                  <c:v>43887</c:v>
                </c:pt>
                <c:pt idx="83">
                  <c:v>43938</c:v>
                </c:pt>
                <c:pt idx="84">
                  <c:v>43942</c:v>
                </c:pt>
                <c:pt idx="85">
                  <c:v>43942</c:v>
                </c:pt>
                <c:pt idx="86">
                  <c:v>43949</c:v>
                </c:pt>
                <c:pt idx="87">
                  <c:v>43951</c:v>
                </c:pt>
                <c:pt idx="88">
                  <c:v>43958</c:v>
                </c:pt>
                <c:pt idx="89">
                  <c:v>43965</c:v>
                </c:pt>
                <c:pt idx="90">
                  <c:v>43970</c:v>
                </c:pt>
                <c:pt idx="91">
                  <c:v>43972</c:v>
                </c:pt>
                <c:pt idx="92">
                  <c:v>43977</c:v>
                </c:pt>
                <c:pt idx="93">
                  <c:v>43979</c:v>
                </c:pt>
                <c:pt idx="94">
                  <c:v>43984</c:v>
                </c:pt>
                <c:pt idx="95">
                  <c:v>43986</c:v>
                </c:pt>
                <c:pt idx="96">
                  <c:v>43991</c:v>
                </c:pt>
                <c:pt idx="97">
                  <c:v>43994</c:v>
                </c:pt>
                <c:pt idx="98">
                  <c:v>43998</c:v>
                </c:pt>
                <c:pt idx="99">
                  <c:v>44000</c:v>
                </c:pt>
                <c:pt idx="100">
                  <c:v>44001</c:v>
                </c:pt>
                <c:pt idx="101">
                  <c:v>44006</c:v>
                </c:pt>
                <c:pt idx="102">
                  <c:v>44007</c:v>
                </c:pt>
                <c:pt idx="103">
                  <c:v>44012</c:v>
                </c:pt>
                <c:pt idx="104">
                  <c:v>44014</c:v>
                </c:pt>
                <c:pt idx="105">
                  <c:v>44019</c:v>
                </c:pt>
                <c:pt idx="106">
                  <c:v>44022</c:v>
                </c:pt>
                <c:pt idx="107">
                  <c:v>44026</c:v>
                </c:pt>
                <c:pt idx="108">
                  <c:v>44028</c:v>
                </c:pt>
                <c:pt idx="109">
                  <c:v>44033</c:v>
                </c:pt>
                <c:pt idx="110">
                  <c:v>44035</c:v>
                </c:pt>
                <c:pt idx="111">
                  <c:v>44042</c:v>
                </c:pt>
                <c:pt idx="112">
                  <c:v>44043</c:v>
                </c:pt>
                <c:pt idx="113">
                  <c:v>44043</c:v>
                </c:pt>
                <c:pt idx="114">
                  <c:v>44046</c:v>
                </c:pt>
                <c:pt idx="115">
                  <c:v>44047</c:v>
                </c:pt>
                <c:pt idx="116">
                  <c:v>44048</c:v>
                </c:pt>
                <c:pt idx="117">
                  <c:v>44049</c:v>
                </c:pt>
                <c:pt idx="118">
                  <c:v>44049</c:v>
                </c:pt>
                <c:pt idx="119">
                  <c:v>44050</c:v>
                </c:pt>
                <c:pt idx="120">
                  <c:v>44053</c:v>
                </c:pt>
                <c:pt idx="121">
                  <c:v>44053</c:v>
                </c:pt>
                <c:pt idx="122">
                  <c:v>44054</c:v>
                </c:pt>
                <c:pt idx="123">
                  <c:v>44055</c:v>
                </c:pt>
                <c:pt idx="124">
                  <c:v>44056</c:v>
                </c:pt>
                <c:pt idx="125">
                  <c:v>44057</c:v>
                </c:pt>
                <c:pt idx="126">
                  <c:v>44057</c:v>
                </c:pt>
                <c:pt idx="127">
                  <c:v>44057</c:v>
                </c:pt>
                <c:pt idx="128">
                  <c:v>44060</c:v>
                </c:pt>
                <c:pt idx="129">
                  <c:v>44060</c:v>
                </c:pt>
                <c:pt idx="130">
                  <c:v>44061</c:v>
                </c:pt>
                <c:pt idx="131">
                  <c:v>44061</c:v>
                </c:pt>
                <c:pt idx="132">
                  <c:v>44062</c:v>
                </c:pt>
                <c:pt idx="133">
                  <c:v>44062</c:v>
                </c:pt>
                <c:pt idx="134">
                  <c:v>44062</c:v>
                </c:pt>
                <c:pt idx="135">
                  <c:v>44062</c:v>
                </c:pt>
                <c:pt idx="136">
                  <c:v>44063</c:v>
                </c:pt>
                <c:pt idx="137">
                  <c:v>44063</c:v>
                </c:pt>
                <c:pt idx="138">
                  <c:v>44064</c:v>
                </c:pt>
                <c:pt idx="139">
                  <c:v>44064</c:v>
                </c:pt>
                <c:pt idx="140">
                  <c:v>44067</c:v>
                </c:pt>
                <c:pt idx="141">
                  <c:v>44068</c:v>
                </c:pt>
                <c:pt idx="142">
                  <c:v>44069</c:v>
                </c:pt>
                <c:pt idx="143">
                  <c:v>44069</c:v>
                </c:pt>
                <c:pt idx="144">
                  <c:v>44070</c:v>
                </c:pt>
                <c:pt idx="145">
                  <c:v>44070</c:v>
                </c:pt>
                <c:pt idx="146">
                  <c:v>44071</c:v>
                </c:pt>
                <c:pt idx="147">
                  <c:v>44071</c:v>
                </c:pt>
                <c:pt idx="148">
                  <c:v>44074</c:v>
                </c:pt>
                <c:pt idx="149">
                  <c:v>44075</c:v>
                </c:pt>
                <c:pt idx="150">
                  <c:v>44076</c:v>
                </c:pt>
                <c:pt idx="151">
                  <c:v>44077</c:v>
                </c:pt>
                <c:pt idx="152">
                  <c:v>44078</c:v>
                </c:pt>
                <c:pt idx="153">
                  <c:v>44079</c:v>
                </c:pt>
                <c:pt idx="154">
                  <c:v>44080</c:v>
                </c:pt>
                <c:pt idx="155">
                  <c:v>44081</c:v>
                </c:pt>
                <c:pt idx="156">
                  <c:v>44082</c:v>
                </c:pt>
                <c:pt idx="157">
                  <c:v>44082</c:v>
                </c:pt>
                <c:pt idx="158">
                  <c:v>44083</c:v>
                </c:pt>
                <c:pt idx="159">
                  <c:v>44083</c:v>
                </c:pt>
                <c:pt idx="160">
                  <c:v>44083</c:v>
                </c:pt>
                <c:pt idx="161">
                  <c:v>44084</c:v>
                </c:pt>
                <c:pt idx="162">
                  <c:v>44084</c:v>
                </c:pt>
                <c:pt idx="163">
                  <c:v>44085</c:v>
                </c:pt>
                <c:pt idx="164">
                  <c:v>44085</c:v>
                </c:pt>
                <c:pt idx="165">
                  <c:v>44086</c:v>
                </c:pt>
                <c:pt idx="166">
                  <c:v>44086</c:v>
                </c:pt>
                <c:pt idx="167">
                  <c:v>44086</c:v>
                </c:pt>
                <c:pt idx="168">
                  <c:v>44086</c:v>
                </c:pt>
                <c:pt idx="169">
                  <c:v>44086</c:v>
                </c:pt>
                <c:pt idx="170">
                  <c:v>44086</c:v>
                </c:pt>
                <c:pt idx="171">
                  <c:v>44086</c:v>
                </c:pt>
                <c:pt idx="172">
                  <c:v>44086</c:v>
                </c:pt>
                <c:pt idx="173">
                  <c:v>44086</c:v>
                </c:pt>
                <c:pt idx="174">
                  <c:v>44086</c:v>
                </c:pt>
                <c:pt idx="175">
                  <c:v>44086</c:v>
                </c:pt>
                <c:pt idx="176">
                  <c:v>44086</c:v>
                </c:pt>
                <c:pt idx="177">
                  <c:v>44086</c:v>
                </c:pt>
                <c:pt idx="178">
                  <c:v>44087</c:v>
                </c:pt>
                <c:pt idx="179">
                  <c:v>44087</c:v>
                </c:pt>
                <c:pt idx="180">
                  <c:v>44087</c:v>
                </c:pt>
                <c:pt idx="181">
                  <c:v>44087</c:v>
                </c:pt>
                <c:pt idx="182">
                  <c:v>44087</c:v>
                </c:pt>
                <c:pt idx="183">
                  <c:v>44087</c:v>
                </c:pt>
                <c:pt idx="184">
                  <c:v>44087</c:v>
                </c:pt>
                <c:pt idx="185">
                  <c:v>44087</c:v>
                </c:pt>
                <c:pt idx="186">
                  <c:v>44087</c:v>
                </c:pt>
                <c:pt idx="187">
                  <c:v>44087</c:v>
                </c:pt>
                <c:pt idx="188">
                  <c:v>44088</c:v>
                </c:pt>
                <c:pt idx="189">
                  <c:v>44088</c:v>
                </c:pt>
                <c:pt idx="190">
                  <c:v>44088</c:v>
                </c:pt>
                <c:pt idx="191">
                  <c:v>44088</c:v>
                </c:pt>
                <c:pt idx="192">
                  <c:v>44088</c:v>
                </c:pt>
                <c:pt idx="193">
                  <c:v>44088</c:v>
                </c:pt>
                <c:pt idx="194">
                  <c:v>44088</c:v>
                </c:pt>
                <c:pt idx="195">
                  <c:v>44088</c:v>
                </c:pt>
                <c:pt idx="196">
                  <c:v>44088</c:v>
                </c:pt>
                <c:pt idx="197">
                  <c:v>44090</c:v>
                </c:pt>
                <c:pt idx="198">
                  <c:v>44091</c:v>
                </c:pt>
                <c:pt idx="199">
                  <c:v>44092</c:v>
                </c:pt>
                <c:pt idx="200">
                  <c:v>44095</c:v>
                </c:pt>
                <c:pt idx="201">
                  <c:v>44095</c:v>
                </c:pt>
                <c:pt idx="202">
                  <c:v>44097</c:v>
                </c:pt>
                <c:pt idx="203">
                  <c:v>44099</c:v>
                </c:pt>
                <c:pt idx="204">
                  <c:v>44102</c:v>
                </c:pt>
                <c:pt idx="205">
                  <c:v>44104</c:v>
                </c:pt>
              </c:numCache>
            </c:numRef>
          </c:cat>
          <c:val>
            <c:numRef>
              <c:f>Sheet1!$B$2:$B$207</c:f>
              <c:numCache>
                <c:formatCode>General</c:formatCode>
                <c:ptCount val="206"/>
                <c:pt idx="0">
                  <c:v>380</c:v>
                </c:pt>
                <c:pt idx="1">
                  <c:v>324</c:v>
                </c:pt>
                <c:pt idx="2">
                  <c:v>304</c:v>
                </c:pt>
                <c:pt idx="3">
                  <c:v>395</c:v>
                </c:pt>
                <c:pt idx="4">
                  <c:v>349</c:v>
                </c:pt>
                <c:pt idx="5">
                  <c:v>326</c:v>
                </c:pt>
                <c:pt idx="6">
                  <c:v>307</c:v>
                </c:pt>
                <c:pt idx="7">
                  <c:v>286</c:v>
                </c:pt>
                <c:pt idx="8">
                  <c:v>319</c:v>
                </c:pt>
                <c:pt idx="9">
                  <c:v>357</c:v>
                </c:pt>
                <c:pt idx="10">
                  <c:v>316</c:v>
                </c:pt>
                <c:pt idx="11">
                  <c:v>294</c:v>
                </c:pt>
                <c:pt idx="12">
                  <c:v>279</c:v>
                </c:pt>
                <c:pt idx="13">
                  <c:v>474</c:v>
                </c:pt>
                <c:pt idx="14">
                  <c:v>866</c:v>
                </c:pt>
                <c:pt idx="15">
                  <c:v>1241</c:v>
                </c:pt>
                <c:pt idx="16">
                  <c:v>1170</c:v>
                </c:pt>
                <c:pt idx="17">
                  <c:v>1139</c:v>
                </c:pt>
                <c:pt idx="18">
                  <c:v>1104</c:v>
                </c:pt>
                <c:pt idx="19">
                  <c:v>1066</c:v>
                </c:pt>
                <c:pt idx="20">
                  <c:v>1067</c:v>
                </c:pt>
                <c:pt idx="21">
                  <c:v>1068</c:v>
                </c:pt>
                <c:pt idx="22">
                  <c:v>1050</c:v>
                </c:pt>
                <c:pt idx="23">
                  <c:v>1040</c:v>
                </c:pt>
                <c:pt idx="24">
                  <c:v>1053</c:v>
                </c:pt>
                <c:pt idx="25">
                  <c:v>1042</c:v>
                </c:pt>
                <c:pt idx="26">
                  <c:v>1030</c:v>
                </c:pt>
                <c:pt idx="27">
                  <c:v>1037</c:v>
                </c:pt>
                <c:pt idx="28">
                  <c:v>1016</c:v>
                </c:pt>
                <c:pt idx="29">
                  <c:v>1017</c:v>
                </c:pt>
                <c:pt idx="30">
                  <c:v>1007</c:v>
                </c:pt>
                <c:pt idx="31">
                  <c:v>995</c:v>
                </c:pt>
                <c:pt idx="32">
                  <c:v>982</c:v>
                </c:pt>
                <c:pt idx="33">
                  <c:v>975</c:v>
                </c:pt>
                <c:pt idx="34">
                  <c:v>961</c:v>
                </c:pt>
                <c:pt idx="35">
                  <c:v>979</c:v>
                </c:pt>
                <c:pt idx="36">
                  <c:v>951</c:v>
                </c:pt>
                <c:pt idx="37">
                  <c:v>951</c:v>
                </c:pt>
                <c:pt idx="38">
                  <c:v>1086</c:v>
                </c:pt>
                <c:pt idx="39">
                  <c:v>1227</c:v>
                </c:pt>
                <c:pt idx="40">
                  <c:v>1165</c:v>
                </c:pt>
                <c:pt idx="41">
                  <c:v>1114</c:v>
                </c:pt>
                <c:pt idx="42">
                  <c:v>1086</c:v>
                </c:pt>
                <c:pt idx="43">
                  <c:v>1068</c:v>
                </c:pt>
                <c:pt idx="44">
                  <c:v>1038</c:v>
                </c:pt>
                <c:pt idx="45">
                  <c:v>1024</c:v>
                </c:pt>
                <c:pt idx="46">
                  <c:v>1031</c:v>
                </c:pt>
                <c:pt idx="47">
                  <c:v>1002</c:v>
                </c:pt>
                <c:pt idx="48">
                  <c:v>1010</c:v>
                </c:pt>
                <c:pt idx="49">
                  <c:v>986</c:v>
                </c:pt>
                <c:pt idx="50">
                  <c:v>980</c:v>
                </c:pt>
                <c:pt idx="51">
                  <c:v>977</c:v>
                </c:pt>
                <c:pt idx="52">
                  <c:v>972</c:v>
                </c:pt>
                <c:pt idx="53">
                  <c:v>965</c:v>
                </c:pt>
                <c:pt idx="54">
                  <c:v>985</c:v>
                </c:pt>
                <c:pt idx="55">
                  <c:v>972</c:v>
                </c:pt>
                <c:pt idx="56">
                  <c:v>951</c:v>
                </c:pt>
                <c:pt idx="57">
                  <c:v>959</c:v>
                </c:pt>
                <c:pt idx="58">
                  <c:v>924</c:v>
                </c:pt>
                <c:pt idx="59">
                  <c:v>902</c:v>
                </c:pt>
                <c:pt idx="60">
                  <c:v>846</c:v>
                </c:pt>
                <c:pt idx="61">
                  <c:v>835</c:v>
                </c:pt>
                <c:pt idx="62">
                  <c:v>808</c:v>
                </c:pt>
                <c:pt idx="63">
                  <c:v>782</c:v>
                </c:pt>
                <c:pt idx="64">
                  <c:v>779</c:v>
                </c:pt>
                <c:pt idx="65">
                  <c:v>759</c:v>
                </c:pt>
                <c:pt idx="66">
                  <c:v>743</c:v>
                </c:pt>
                <c:pt idx="67">
                  <c:v>724</c:v>
                </c:pt>
                <c:pt idx="68">
                  <c:v>706</c:v>
                </c:pt>
                <c:pt idx="69">
                  <c:v>689</c:v>
                </c:pt>
                <c:pt idx="70">
                  <c:v>663</c:v>
                </c:pt>
                <c:pt idx="71">
                  <c:v>628</c:v>
                </c:pt>
                <c:pt idx="72">
                  <c:v>602</c:v>
                </c:pt>
                <c:pt idx="73">
                  <c:v>460</c:v>
                </c:pt>
                <c:pt idx="74">
                  <c:v>402</c:v>
                </c:pt>
                <c:pt idx="75">
                  <c:v>474</c:v>
                </c:pt>
                <c:pt idx="76">
                  <c:v>409</c:v>
                </c:pt>
                <c:pt idx="77">
                  <c:v>385</c:v>
                </c:pt>
                <c:pt idx="78">
                  <c:v>332</c:v>
                </c:pt>
                <c:pt idx="79">
                  <c:v>278</c:v>
                </c:pt>
                <c:pt idx="80">
                  <c:v>297</c:v>
                </c:pt>
                <c:pt idx="81">
                  <c:v>252</c:v>
                </c:pt>
                <c:pt idx="82">
                  <c:v>255</c:v>
                </c:pt>
                <c:pt idx="83">
                  <c:v>309</c:v>
                </c:pt>
                <c:pt idx="84">
                  <c:v>50</c:v>
                </c:pt>
                <c:pt idx="85">
                  <c:v>271</c:v>
                </c:pt>
                <c:pt idx="86">
                  <c:v>231</c:v>
                </c:pt>
                <c:pt idx="87">
                  <c:v>305</c:v>
                </c:pt>
                <c:pt idx="88">
                  <c:v>227</c:v>
                </c:pt>
                <c:pt idx="89">
                  <c:v>254</c:v>
                </c:pt>
                <c:pt idx="90">
                  <c:v>258</c:v>
                </c:pt>
                <c:pt idx="91">
                  <c:v>240</c:v>
                </c:pt>
                <c:pt idx="92">
                  <c:v>207</c:v>
                </c:pt>
                <c:pt idx="93">
                  <c:v>205</c:v>
                </c:pt>
                <c:pt idx="94">
                  <c:v>233</c:v>
                </c:pt>
                <c:pt idx="95">
                  <c:v>227</c:v>
                </c:pt>
                <c:pt idx="96">
                  <c:v>215</c:v>
                </c:pt>
                <c:pt idx="97">
                  <c:v>187</c:v>
                </c:pt>
                <c:pt idx="98">
                  <c:v>192</c:v>
                </c:pt>
                <c:pt idx="99">
                  <c:v>174</c:v>
                </c:pt>
                <c:pt idx="100">
                  <c:v>268</c:v>
                </c:pt>
                <c:pt idx="101">
                  <c:v>182</c:v>
                </c:pt>
                <c:pt idx="102">
                  <c:v>245</c:v>
                </c:pt>
                <c:pt idx="103">
                  <c:v>186</c:v>
                </c:pt>
                <c:pt idx="104">
                  <c:v>159</c:v>
                </c:pt>
                <c:pt idx="105">
                  <c:v>171</c:v>
                </c:pt>
                <c:pt idx="106">
                  <c:v>199</c:v>
                </c:pt>
                <c:pt idx="107">
                  <c:v>198</c:v>
                </c:pt>
                <c:pt idx="108">
                  <c:v>280</c:v>
                </c:pt>
                <c:pt idx="109">
                  <c:v>287</c:v>
                </c:pt>
                <c:pt idx="110">
                  <c:v>260</c:v>
                </c:pt>
                <c:pt idx="111">
                  <c:v>134</c:v>
                </c:pt>
                <c:pt idx="112">
                  <c:v>0</c:v>
                </c:pt>
                <c:pt idx="113">
                  <c:v>177</c:v>
                </c:pt>
                <c:pt idx="114">
                  <c:v>160</c:v>
                </c:pt>
                <c:pt idx="115">
                  <c:v>286</c:v>
                </c:pt>
                <c:pt idx="116">
                  <c:v>218</c:v>
                </c:pt>
                <c:pt idx="117">
                  <c:v>27</c:v>
                </c:pt>
                <c:pt idx="118">
                  <c:v>152</c:v>
                </c:pt>
                <c:pt idx="119">
                  <c:v>127</c:v>
                </c:pt>
                <c:pt idx="120">
                  <c:v>216</c:v>
                </c:pt>
                <c:pt idx="121">
                  <c:v>160</c:v>
                </c:pt>
                <c:pt idx="122">
                  <c:v>127</c:v>
                </c:pt>
                <c:pt idx="123">
                  <c:v>171</c:v>
                </c:pt>
                <c:pt idx="124">
                  <c:v>141</c:v>
                </c:pt>
                <c:pt idx="125">
                  <c:v>206</c:v>
                </c:pt>
                <c:pt idx="126">
                  <c:v>179</c:v>
                </c:pt>
                <c:pt idx="127">
                  <c:v>157</c:v>
                </c:pt>
                <c:pt idx="128">
                  <c:v>192</c:v>
                </c:pt>
                <c:pt idx="129">
                  <c:v>178</c:v>
                </c:pt>
                <c:pt idx="130">
                  <c:v>222</c:v>
                </c:pt>
                <c:pt idx="131">
                  <c:v>146</c:v>
                </c:pt>
                <c:pt idx="132">
                  <c:v>20</c:v>
                </c:pt>
                <c:pt idx="133">
                  <c:v>46</c:v>
                </c:pt>
                <c:pt idx="134">
                  <c:v>156</c:v>
                </c:pt>
                <c:pt idx="135">
                  <c:v>127</c:v>
                </c:pt>
                <c:pt idx="136">
                  <c:v>140</c:v>
                </c:pt>
                <c:pt idx="137">
                  <c:v>126</c:v>
                </c:pt>
                <c:pt idx="138">
                  <c:v>120</c:v>
                </c:pt>
                <c:pt idx="139">
                  <c:v>148</c:v>
                </c:pt>
                <c:pt idx="140">
                  <c:v>350</c:v>
                </c:pt>
                <c:pt idx="141">
                  <c:v>167</c:v>
                </c:pt>
                <c:pt idx="142">
                  <c:v>68</c:v>
                </c:pt>
                <c:pt idx="143">
                  <c:v>168</c:v>
                </c:pt>
                <c:pt idx="144">
                  <c:v>146</c:v>
                </c:pt>
                <c:pt idx="145">
                  <c:v>124</c:v>
                </c:pt>
                <c:pt idx="146">
                  <c:v>218</c:v>
                </c:pt>
                <c:pt idx="147">
                  <c:v>183</c:v>
                </c:pt>
                <c:pt idx="148">
                  <c:v>187</c:v>
                </c:pt>
                <c:pt idx="149">
                  <c:v>183</c:v>
                </c:pt>
                <c:pt idx="150">
                  <c:v>162</c:v>
                </c:pt>
                <c:pt idx="151">
                  <c:v>152</c:v>
                </c:pt>
                <c:pt idx="152">
                  <c:v>175</c:v>
                </c:pt>
                <c:pt idx="153">
                  <c:v>353</c:v>
                </c:pt>
                <c:pt idx="154">
                  <c:v>228</c:v>
                </c:pt>
                <c:pt idx="155">
                  <c:v>332</c:v>
                </c:pt>
                <c:pt idx="156">
                  <c:v>182</c:v>
                </c:pt>
                <c:pt idx="157">
                  <c:v>166</c:v>
                </c:pt>
                <c:pt idx="158">
                  <c:v>196</c:v>
                </c:pt>
                <c:pt idx="159">
                  <c:v>193</c:v>
                </c:pt>
                <c:pt idx="160">
                  <c:v>161</c:v>
                </c:pt>
                <c:pt idx="161">
                  <c:v>217</c:v>
                </c:pt>
                <c:pt idx="162">
                  <c:v>194</c:v>
                </c:pt>
                <c:pt idx="163">
                  <c:v>305</c:v>
                </c:pt>
                <c:pt idx="164">
                  <c:v>560</c:v>
                </c:pt>
                <c:pt idx="165">
                  <c:v>880</c:v>
                </c:pt>
                <c:pt idx="166">
                  <c:v>862</c:v>
                </c:pt>
                <c:pt idx="167">
                  <c:v>861</c:v>
                </c:pt>
                <c:pt idx="168">
                  <c:v>862</c:v>
                </c:pt>
                <c:pt idx="169">
                  <c:v>864</c:v>
                </c:pt>
                <c:pt idx="170">
                  <c:v>869</c:v>
                </c:pt>
                <c:pt idx="171">
                  <c:v>874</c:v>
                </c:pt>
                <c:pt idx="172">
                  <c:v>848</c:v>
                </c:pt>
                <c:pt idx="173">
                  <c:v>852</c:v>
                </c:pt>
                <c:pt idx="174">
                  <c:v>859</c:v>
                </c:pt>
                <c:pt idx="175">
                  <c:v>861</c:v>
                </c:pt>
                <c:pt idx="176">
                  <c:v>848</c:v>
                </c:pt>
                <c:pt idx="177">
                  <c:v>1056</c:v>
                </c:pt>
                <c:pt idx="178">
                  <c:v>1180</c:v>
                </c:pt>
                <c:pt idx="179">
                  <c:v>1133</c:v>
                </c:pt>
                <c:pt idx="180">
                  <c:v>1106</c:v>
                </c:pt>
                <c:pt idx="181">
                  <c:v>1064</c:v>
                </c:pt>
                <c:pt idx="182">
                  <c:v>1072</c:v>
                </c:pt>
                <c:pt idx="183">
                  <c:v>1064</c:v>
                </c:pt>
                <c:pt idx="184">
                  <c:v>1064</c:v>
                </c:pt>
                <c:pt idx="185">
                  <c:v>1041</c:v>
                </c:pt>
                <c:pt idx="186">
                  <c:v>1004</c:v>
                </c:pt>
                <c:pt idx="187">
                  <c:v>931</c:v>
                </c:pt>
                <c:pt idx="188">
                  <c:v>829</c:v>
                </c:pt>
                <c:pt idx="189">
                  <c:v>784</c:v>
                </c:pt>
                <c:pt idx="190">
                  <c:v>764</c:v>
                </c:pt>
                <c:pt idx="191">
                  <c:v>741</c:v>
                </c:pt>
                <c:pt idx="192">
                  <c:v>709</c:v>
                </c:pt>
                <c:pt idx="193">
                  <c:v>698</c:v>
                </c:pt>
                <c:pt idx="194">
                  <c:v>659</c:v>
                </c:pt>
                <c:pt idx="195">
                  <c:v>626</c:v>
                </c:pt>
                <c:pt idx="196">
                  <c:v>604</c:v>
                </c:pt>
                <c:pt idx="197">
                  <c:v>379</c:v>
                </c:pt>
                <c:pt idx="198">
                  <c:v>236</c:v>
                </c:pt>
                <c:pt idx="199">
                  <c:v>218</c:v>
                </c:pt>
                <c:pt idx="200">
                  <c:v>279</c:v>
                </c:pt>
                <c:pt idx="201">
                  <c:v>211</c:v>
                </c:pt>
                <c:pt idx="202">
                  <c:v>200</c:v>
                </c:pt>
                <c:pt idx="203">
                  <c:v>276</c:v>
                </c:pt>
                <c:pt idx="204">
                  <c:v>234</c:v>
                </c:pt>
                <c:pt idx="205">
                  <c:v>193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9A-4D06-815B-AB13F732C2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trendset.muenchen exits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Sheet1!$A$2:$A$207</c:f>
              <c:numCache>
                <c:formatCode>m/d/yyyy</c:formatCode>
                <c:ptCount val="206"/>
                <c:pt idx="0">
                  <c:v>43831</c:v>
                </c:pt>
                <c:pt idx="1">
                  <c:v>43831</c:v>
                </c:pt>
                <c:pt idx="2">
                  <c:v>43831</c:v>
                </c:pt>
                <c:pt idx="3">
                  <c:v>43832</c:v>
                </c:pt>
                <c:pt idx="4">
                  <c:v>43832</c:v>
                </c:pt>
                <c:pt idx="5">
                  <c:v>43832</c:v>
                </c:pt>
                <c:pt idx="6">
                  <c:v>43832</c:v>
                </c:pt>
                <c:pt idx="7">
                  <c:v>43832</c:v>
                </c:pt>
                <c:pt idx="8">
                  <c:v>43832</c:v>
                </c:pt>
                <c:pt idx="9">
                  <c:v>43833</c:v>
                </c:pt>
                <c:pt idx="10">
                  <c:v>43833</c:v>
                </c:pt>
                <c:pt idx="11">
                  <c:v>43833</c:v>
                </c:pt>
                <c:pt idx="12">
                  <c:v>43833</c:v>
                </c:pt>
                <c:pt idx="13">
                  <c:v>43834</c:v>
                </c:pt>
                <c:pt idx="14">
                  <c:v>43834</c:v>
                </c:pt>
                <c:pt idx="15">
                  <c:v>43835</c:v>
                </c:pt>
                <c:pt idx="16">
                  <c:v>43835</c:v>
                </c:pt>
                <c:pt idx="17">
                  <c:v>43835</c:v>
                </c:pt>
                <c:pt idx="18">
                  <c:v>43835</c:v>
                </c:pt>
                <c:pt idx="19">
                  <c:v>43835</c:v>
                </c:pt>
                <c:pt idx="20">
                  <c:v>43835</c:v>
                </c:pt>
                <c:pt idx="21">
                  <c:v>43835</c:v>
                </c:pt>
                <c:pt idx="22">
                  <c:v>43835</c:v>
                </c:pt>
                <c:pt idx="23">
                  <c:v>43835</c:v>
                </c:pt>
                <c:pt idx="24">
                  <c:v>43835</c:v>
                </c:pt>
                <c:pt idx="25">
                  <c:v>43835</c:v>
                </c:pt>
                <c:pt idx="26">
                  <c:v>43835</c:v>
                </c:pt>
                <c:pt idx="27">
                  <c:v>43835</c:v>
                </c:pt>
                <c:pt idx="28">
                  <c:v>43835</c:v>
                </c:pt>
                <c:pt idx="29">
                  <c:v>43835</c:v>
                </c:pt>
                <c:pt idx="30">
                  <c:v>43835</c:v>
                </c:pt>
                <c:pt idx="31">
                  <c:v>43835</c:v>
                </c:pt>
                <c:pt idx="32">
                  <c:v>43835</c:v>
                </c:pt>
                <c:pt idx="33">
                  <c:v>43835</c:v>
                </c:pt>
                <c:pt idx="34">
                  <c:v>43835</c:v>
                </c:pt>
                <c:pt idx="35">
                  <c:v>43835</c:v>
                </c:pt>
                <c:pt idx="36">
                  <c:v>43835</c:v>
                </c:pt>
                <c:pt idx="37">
                  <c:v>43835</c:v>
                </c:pt>
                <c:pt idx="38">
                  <c:v>43835</c:v>
                </c:pt>
                <c:pt idx="39">
                  <c:v>43836</c:v>
                </c:pt>
                <c:pt idx="40">
                  <c:v>43836</c:v>
                </c:pt>
                <c:pt idx="41">
                  <c:v>43836</c:v>
                </c:pt>
                <c:pt idx="42">
                  <c:v>43836</c:v>
                </c:pt>
                <c:pt idx="43">
                  <c:v>43836</c:v>
                </c:pt>
                <c:pt idx="44">
                  <c:v>43836</c:v>
                </c:pt>
                <c:pt idx="45">
                  <c:v>43836</c:v>
                </c:pt>
                <c:pt idx="46">
                  <c:v>43836</c:v>
                </c:pt>
                <c:pt idx="47">
                  <c:v>43836</c:v>
                </c:pt>
                <c:pt idx="48">
                  <c:v>43836</c:v>
                </c:pt>
                <c:pt idx="49">
                  <c:v>43836</c:v>
                </c:pt>
                <c:pt idx="50">
                  <c:v>43836</c:v>
                </c:pt>
                <c:pt idx="51">
                  <c:v>43836</c:v>
                </c:pt>
                <c:pt idx="52">
                  <c:v>43836</c:v>
                </c:pt>
                <c:pt idx="53">
                  <c:v>43836</c:v>
                </c:pt>
                <c:pt idx="54">
                  <c:v>43836</c:v>
                </c:pt>
                <c:pt idx="55">
                  <c:v>43836</c:v>
                </c:pt>
                <c:pt idx="56">
                  <c:v>43836</c:v>
                </c:pt>
                <c:pt idx="57">
                  <c:v>43836</c:v>
                </c:pt>
                <c:pt idx="58">
                  <c:v>43836</c:v>
                </c:pt>
                <c:pt idx="59">
                  <c:v>43837</c:v>
                </c:pt>
                <c:pt idx="60">
                  <c:v>43837</c:v>
                </c:pt>
                <c:pt idx="61">
                  <c:v>43837</c:v>
                </c:pt>
                <c:pt idx="62">
                  <c:v>43837</c:v>
                </c:pt>
                <c:pt idx="63">
                  <c:v>43837</c:v>
                </c:pt>
                <c:pt idx="64">
                  <c:v>43837</c:v>
                </c:pt>
                <c:pt idx="65">
                  <c:v>43837</c:v>
                </c:pt>
                <c:pt idx="66">
                  <c:v>43837</c:v>
                </c:pt>
                <c:pt idx="67">
                  <c:v>43837</c:v>
                </c:pt>
                <c:pt idx="68">
                  <c:v>43837</c:v>
                </c:pt>
                <c:pt idx="69">
                  <c:v>43837</c:v>
                </c:pt>
                <c:pt idx="70">
                  <c:v>43837</c:v>
                </c:pt>
                <c:pt idx="71">
                  <c:v>43837</c:v>
                </c:pt>
                <c:pt idx="72">
                  <c:v>43837</c:v>
                </c:pt>
                <c:pt idx="73">
                  <c:v>43840</c:v>
                </c:pt>
                <c:pt idx="74">
                  <c:v>43840</c:v>
                </c:pt>
                <c:pt idx="75">
                  <c:v>43843</c:v>
                </c:pt>
                <c:pt idx="76">
                  <c:v>43844</c:v>
                </c:pt>
                <c:pt idx="77">
                  <c:v>43846</c:v>
                </c:pt>
                <c:pt idx="78">
                  <c:v>43854</c:v>
                </c:pt>
                <c:pt idx="79">
                  <c:v>43854</c:v>
                </c:pt>
                <c:pt idx="80">
                  <c:v>43886</c:v>
                </c:pt>
                <c:pt idx="81">
                  <c:v>43886</c:v>
                </c:pt>
                <c:pt idx="82">
                  <c:v>43887</c:v>
                </c:pt>
                <c:pt idx="83">
                  <c:v>43938</c:v>
                </c:pt>
                <c:pt idx="84">
                  <c:v>43942</c:v>
                </c:pt>
                <c:pt idx="85">
                  <c:v>43942</c:v>
                </c:pt>
                <c:pt idx="86">
                  <c:v>43949</c:v>
                </c:pt>
                <c:pt idx="87">
                  <c:v>43951</c:v>
                </c:pt>
                <c:pt idx="88">
                  <c:v>43958</c:v>
                </c:pt>
                <c:pt idx="89">
                  <c:v>43965</c:v>
                </c:pt>
                <c:pt idx="90">
                  <c:v>43970</c:v>
                </c:pt>
                <c:pt idx="91">
                  <c:v>43972</c:v>
                </c:pt>
                <c:pt idx="92">
                  <c:v>43977</c:v>
                </c:pt>
                <c:pt idx="93">
                  <c:v>43979</c:v>
                </c:pt>
                <c:pt idx="94">
                  <c:v>43984</c:v>
                </c:pt>
                <c:pt idx="95">
                  <c:v>43986</c:v>
                </c:pt>
                <c:pt idx="96">
                  <c:v>43991</c:v>
                </c:pt>
                <c:pt idx="97">
                  <c:v>43994</c:v>
                </c:pt>
                <c:pt idx="98">
                  <c:v>43998</c:v>
                </c:pt>
                <c:pt idx="99">
                  <c:v>44000</c:v>
                </c:pt>
                <c:pt idx="100">
                  <c:v>44001</c:v>
                </c:pt>
                <c:pt idx="101">
                  <c:v>44006</c:v>
                </c:pt>
                <c:pt idx="102">
                  <c:v>44007</c:v>
                </c:pt>
                <c:pt idx="103">
                  <c:v>44012</c:v>
                </c:pt>
                <c:pt idx="104">
                  <c:v>44014</c:v>
                </c:pt>
                <c:pt idx="105">
                  <c:v>44019</c:v>
                </c:pt>
                <c:pt idx="106">
                  <c:v>44022</c:v>
                </c:pt>
                <c:pt idx="107">
                  <c:v>44026</c:v>
                </c:pt>
                <c:pt idx="108">
                  <c:v>44028</c:v>
                </c:pt>
                <c:pt idx="109">
                  <c:v>44033</c:v>
                </c:pt>
                <c:pt idx="110">
                  <c:v>44035</c:v>
                </c:pt>
                <c:pt idx="111">
                  <c:v>44042</c:v>
                </c:pt>
                <c:pt idx="112">
                  <c:v>44043</c:v>
                </c:pt>
                <c:pt idx="113">
                  <c:v>44043</c:v>
                </c:pt>
                <c:pt idx="114">
                  <c:v>44046</c:v>
                </c:pt>
                <c:pt idx="115">
                  <c:v>44047</c:v>
                </c:pt>
                <c:pt idx="116">
                  <c:v>44048</c:v>
                </c:pt>
                <c:pt idx="117">
                  <c:v>44049</c:v>
                </c:pt>
                <c:pt idx="118">
                  <c:v>44049</c:v>
                </c:pt>
                <c:pt idx="119">
                  <c:v>44050</c:v>
                </c:pt>
                <c:pt idx="120">
                  <c:v>44053</c:v>
                </c:pt>
                <c:pt idx="121">
                  <c:v>44053</c:v>
                </c:pt>
                <c:pt idx="122">
                  <c:v>44054</c:v>
                </c:pt>
                <c:pt idx="123">
                  <c:v>44055</c:v>
                </c:pt>
                <c:pt idx="124">
                  <c:v>44056</c:v>
                </c:pt>
                <c:pt idx="125">
                  <c:v>44057</c:v>
                </c:pt>
                <c:pt idx="126">
                  <c:v>44057</c:v>
                </c:pt>
                <c:pt idx="127">
                  <c:v>44057</c:v>
                </c:pt>
                <c:pt idx="128">
                  <c:v>44060</c:v>
                </c:pt>
                <c:pt idx="129">
                  <c:v>44060</c:v>
                </c:pt>
                <c:pt idx="130">
                  <c:v>44061</c:v>
                </c:pt>
                <c:pt idx="131">
                  <c:v>44061</c:v>
                </c:pt>
                <c:pt idx="132">
                  <c:v>44062</c:v>
                </c:pt>
                <c:pt idx="133">
                  <c:v>44062</c:v>
                </c:pt>
                <c:pt idx="134">
                  <c:v>44062</c:v>
                </c:pt>
                <c:pt idx="135">
                  <c:v>44062</c:v>
                </c:pt>
                <c:pt idx="136">
                  <c:v>44063</c:v>
                </c:pt>
                <c:pt idx="137">
                  <c:v>44063</c:v>
                </c:pt>
                <c:pt idx="138">
                  <c:v>44064</c:v>
                </c:pt>
                <c:pt idx="139">
                  <c:v>44064</c:v>
                </c:pt>
                <c:pt idx="140">
                  <c:v>44067</c:v>
                </c:pt>
                <c:pt idx="141">
                  <c:v>44068</c:v>
                </c:pt>
                <c:pt idx="142">
                  <c:v>44069</c:v>
                </c:pt>
                <c:pt idx="143">
                  <c:v>44069</c:v>
                </c:pt>
                <c:pt idx="144">
                  <c:v>44070</c:v>
                </c:pt>
                <c:pt idx="145">
                  <c:v>44070</c:v>
                </c:pt>
                <c:pt idx="146">
                  <c:v>44071</c:v>
                </c:pt>
                <c:pt idx="147">
                  <c:v>44071</c:v>
                </c:pt>
                <c:pt idx="148">
                  <c:v>44074</c:v>
                </c:pt>
                <c:pt idx="149">
                  <c:v>44075</c:v>
                </c:pt>
                <c:pt idx="150">
                  <c:v>44076</c:v>
                </c:pt>
                <c:pt idx="151">
                  <c:v>44077</c:v>
                </c:pt>
                <c:pt idx="152">
                  <c:v>44078</c:v>
                </c:pt>
                <c:pt idx="153">
                  <c:v>44079</c:v>
                </c:pt>
                <c:pt idx="154">
                  <c:v>44080</c:v>
                </c:pt>
                <c:pt idx="155">
                  <c:v>44081</c:v>
                </c:pt>
                <c:pt idx="156">
                  <c:v>44082</c:v>
                </c:pt>
                <c:pt idx="157">
                  <c:v>44082</c:v>
                </c:pt>
                <c:pt idx="158">
                  <c:v>44083</c:v>
                </c:pt>
                <c:pt idx="159">
                  <c:v>44083</c:v>
                </c:pt>
                <c:pt idx="160">
                  <c:v>44083</c:v>
                </c:pt>
                <c:pt idx="161">
                  <c:v>44084</c:v>
                </c:pt>
                <c:pt idx="162">
                  <c:v>44084</c:v>
                </c:pt>
                <c:pt idx="163">
                  <c:v>44085</c:v>
                </c:pt>
                <c:pt idx="164">
                  <c:v>44085</c:v>
                </c:pt>
                <c:pt idx="165">
                  <c:v>44086</c:v>
                </c:pt>
                <c:pt idx="166">
                  <c:v>44086</c:v>
                </c:pt>
                <c:pt idx="167">
                  <c:v>44086</c:v>
                </c:pt>
                <c:pt idx="168">
                  <c:v>44086</c:v>
                </c:pt>
                <c:pt idx="169">
                  <c:v>44086</c:v>
                </c:pt>
                <c:pt idx="170">
                  <c:v>44086</c:v>
                </c:pt>
                <c:pt idx="171">
                  <c:v>44086</c:v>
                </c:pt>
                <c:pt idx="172">
                  <c:v>44086</c:v>
                </c:pt>
                <c:pt idx="173">
                  <c:v>44086</c:v>
                </c:pt>
                <c:pt idx="174">
                  <c:v>44086</c:v>
                </c:pt>
                <c:pt idx="175">
                  <c:v>44086</c:v>
                </c:pt>
                <c:pt idx="176">
                  <c:v>44086</c:v>
                </c:pt>
                <c:pt idx="177">
                  <c:v>44086</c:v>
                </c:pt>
                <c:pt idx="178">
                  <c:v>44087</c:v>
                </c:pt>
                <c:pt idx="179">
                  <c:v>44087</c:v>
                </c:pt>
                <c:pt idx="180">
                  <c:v>44087</c:v>
                </c:pt>
                <c:pt idx="181">
                  <c:v>44087</c:v>
                </c:pt>
                <c:pt idx="182">
                  <c:v>44087</c:v>
                </c:pt>
                <c:pt idx="183">
                  <c:v>44087</c:v>
                </c:pt>
                <c:pt idx="184">
                  <c:v>44087</c:v>
                </c:pt>
                <c:pt idx="185">
                  <c:v>44087</c:v>
                </c:pt>
                <c:pt idx="186">
                  <c:v>44087</c:v>
                </c:pt>
                <c:pt idx="187">
                  <c:v>44087</c:v>
                </c:pt>
                <c:pt idx="188">
                  <c:v>44088</c:v>
                </c:pt>
                <c:pt idx="189">
                  <c:v>44088</c:v>
                </c:pt>
                <c:pt idx="190">
                  <c:v>44088</c:v>
                </c:pt>
                <c:pt idx="191">
                  <c:v>44088</c:v>
                </c:pt>
                <c:pt idx="192">
                  <c:v>44088</c:v>
                </c:pt>
                <c:pt idx="193">
                  <c:v>44088</c:v>
                </c:pt>
                <c:pt idx="194">
                  <c:v>44088</c:v>
                </c:pt>
                <c:pt idx="195">
                  <c:v>44088</c:v>
                </c:pt>
                <c:pt idx="196">
                  <c:v>44088</c:v>
                </c:pt>
                <c:pt idx="197">
                  <c:v>44090</c:v>
                </c:pt>
                <c:pt idx="198">
                  <c:v>44091</c:v>
                </c:pt>
                <c:pt idx="199">
                  <c:v>44092</c:v>
                </c:pt>
                <c:pt idx="200">
                  <c:v>44095</c:v>
                </c:pt>
                <c:pt idx="201">
                  <c:v>44095</c:v>
                </c:pt>
                <c:pt idx="202">
                  <c:v>44097</c:v>
                </c:pt>
                <c:pt idx="203">
                  <c:v>44099</c:v>
                </c:pt>
                <c:pt idx="204">
                  <c:v>44102</c:v>
                </c:pt>
                <c:pt idx="205">
                  <c:v>44104</c:v>
                </c:pt>
              </c:numCache>
            </c:numRef>
          </c:cat>
          <c:val>
            <c:numRef>
              <c:f>Sheet1!$C$2:$C$207</c:f>
              <c:numCache>
                <c:formatCode>General</c:formatCode>
                <c:ptCount val="206"/>
                <c:pt idx="0">
                  <c:v>37</c:v>
                </c:pt>
                <c:pt idx="1">
                  <c:v>11</c:v>
                </c:pt>
                <c:pt idx="2">
                  <c:v>34</c:v>
                </c:pt>
                <c:pt idx="3">
                  <c:v>31</c:v>
                </c:pt>
                <c:pt idx="4">
                  <c:v>16</c:v>
                </c:pt>
                <c:pt idx="5">
                  <c:v>16</c:v>
                </c:pt>
                <c:pt idx="6">
                  <c:v>15</c:v>
                </c:pt>
                <c:pt idx="7">
                  <c:v>23</c:v>
                </c:pt>
                <c:pt idx="8">
                  <c:v>42</c:v>
                </c:pt>
                <c:pt idx="9">
                  <c:v>28</c:v>
                </c:pt>
                <c:pt idx="10">
                  <c:v>22</c:v>
                </c:pt>
                <c:pt idx="11">
                  <c:v>17</c:v>
                </c:pt>
                <c:pt idx="12">
                  <c:v>55</c:v>
                </c:pt>
                <c:pt idx="13">
                  <c:v>71</c:v>
                </c:pt>
                <c:pt idx="14">
                  <c:v>149</c:v>
                </c:pt>
                <c:pt idx="15">
                  <c:v>98</c:v>
                </c:pt>
                <c:pt idx="16">
                  <c:v>30</c:v>
                </c:pt>
                <c:pt idx="17">
                  <c:v>30</c:v>
                </c:pt>
                <c:pt idx="18">
                  <c:v>21</c:v>
                </c:pt>
                <c:pt idx="19">
                  <c:v>31</c:v>
                </c:pt>
                <c:pt idx="20">
                  <c:v>38</c:v>
                </c:pt>
                <c:pt idx="21">
                  <c:v>22</c:v>
                </c:pt>
                <c:pt idx="22">
                  <c:v>20</c:v>
                </c:pt>
                <c:pt idx="23">
                  <c:v>71</c:v>
                </c:pt>
                <c:pt idx="24">
                  <c:v>39</c:v>
                </c:pt>
                <c:pt idx="25">
                  <c:v>36</c:v>
                </c:pt>
                <c:pt idx="26">
                  <c:v>31</c:v>
                </c:pt>
                <c:pt idx="27">
                  <c:v>25</c:v>
                </c:pt>
                <c:pt idx="28">
                  <c:v>25</c:v>
                </c:pt>
                <c:pt idx="29">
                  <c:v>22</c:v>
                </c:pt>
                <c:pt idx="30">
                  <c:v>11</c:v>
                </c:pt>
                <c:pt idx="31">
                  <c:v>16</c:v>
                </c:pt>
                <c:pt idx="32">
                  <c:v>22</c:v>
                </c:pt>
                <c:pt idx="33">
                  <c:v>24</c:v>
                </c:pt>
                <c:pt idx="34">
                  <c:v>44</c:v>
                </c:pt>
                <c:pt idx="35">
                  <c:v>35</c:v>
                </c:pt>
                <c:pt idx="36">
                  <c:v>22</c:v>
                </c:pt>
                <c:pt idx="37">
                  <c:v>89</c:v>
                </c:pt>
                <c:pt idx="38">
                  <c:v>132</c:v>
                </c:pt>
                <c:pt idx="39">
                  <c:v>68</c:v>
                </c:pt>
                <c:pt idx="40">
                  <c:v>35</c:v>
                </c:pt>
                <c:pt idx="41">
                  <c:v>21</c:v>
                </c:pt>
                <c:pt idx="42">
                  <c:v>24</c:v>
                </c:pt>
                <c:pt idx="43">
                  <c:v>37</c:v>
                </c:pt>
                <c:pt idx="44">
                  <c:v>29</c:v>
                </c:pt>
                <c:pt idx="45">
                  <c:v>46</c:v>
                </c:pt>
                <c:pt idx="46">
                  <c:v>30</c:v>
                </c:pt>
                <c:pt idx="47">
                  <c:v>30</c:v>
                </c:pt>
                <c:pt idx="48">
                  <c:v>37</c:v>
                </c:pt>
                <c:pt idx="49">
                  <c:v>23</c:v>
                </c:pt>
                <c:pt idx="50">
                  <c:v>39</c:v>
                </c:pt>
                <c:pt idx="51">
                  <c:v>27</c:v>
                </c:pt>
                <c:pt idx="52">
                  <c:v>34</c:v>
                </c:pt>
                <c:pt idx="53">
                  <c:v>71</c:v>
                </c:pt>
                <c:pt idx="54">
                  <c:v>55</c:v>
                </c:pt>
                <c:pt idx="55">
                  <c:v>28</c:v>
                </c:pt>
                <c:pt idx="56">
                  <c:v>37</c:v>
                </c:pt>
                <c:pt idx="57">
                  <c:v>78</c:v>
                </c:pt>
                <c:pt idx="58">
                  <c:v>108</c:v>
                </c:pt>
                <c:pt idx="59">
                  <c:v>45</c:v>
                </c:pt>
                <c:pt idx="60">
                  <c:v>36</c:v>
                </c:pt>
                <c:pt idx="61">
                  <c:v>40</c:v>
                </c:pt>
                <c:pt idx="62">
                  <c:v>25</c:v>
                </c:pt>
                <c:pt idx="63">
                  <c:v>28</c:v>
                </c:pt>
                <c:pt idx="64">
                  <c:v>27</c:v>
                </c:pt>
                <c:pt idx="65">
                  <c:v>8</c:v>
                </c:pt>
                <c:pt idx="66">
                  <c:v>32</c:v>
                </c:pt>
                <c:pt idx="67">
                  <c:v>24</c:v>
                </c:pt>
                <c:pt idx="68">
                  <c:v>17</c:v>
                </c:pt>
                <c:pt idx="69">
                  <c:v>29</c:v>
                </c:pt>
                <c:pt idx="70">
                  <c:v>36</c:v>
                </c:pt>
                <c:pt idx="71">
                  <c:v>46</c:v>
                </c:pt>
                <c:pt idx="72">
                  <c:v>109</c:v>
                </c:pt>
                <c:pt idx="73">
                  <c:v>45</c:v>
                </c:pt>
                <c:pt idx="74">
                  <c:v>60</c:v>
                </c:pt>
                <c:pt idx="75">
                  <c:v>81</c:v>
                </c:pt>
                <c:pt idx="76">
                  <c:v>67</c:v>
                </c:pt>
                <c:pt idx="77">
                  <c:v>78</c:v>
                </c:pt>
                <c:pt idx="78">
                  <c:v>32</c:v>
                </c:pt>
                <c:pt idx="79">
                  <c:v>50</c:v>
                </c:pt>
                <c:pt idx="80">
                  <c:v>28</c:v>
                </c:pt>
                <c:pt idx="81">
                  <c:v>31</c:v>
                </c:pt>
                <c:pt idx="82">
                  <c:v>47</c:v>
                </c:pt>
                <c:pt idx="83">
                  <c:v>49</c:v>
                </c:pt>
                <c:pt idx="84">
                  <c:v>7</c:v>
                </c:pt>
                <c:pt idx="85">
                  <c:v>29</c:v>
                </c:pt>
                <c:pt idx="86">
                  <c:v>26</c:v>
                </c:pt>
                <c:pt idx="87">
                  <c:v>58</c:v>
                </c:pt>
                <c:pt idx="88">
                  <c:v>23</c:v>
                </c:pt>
                <c:pt idx="89">
                  <c:v>31</c:v>
                </c:pt>
                <c:pt idx="90">
                  <c:v>30</c:v>
                </c:pt>
                <c:pt idx="91">
                  <c:v>33</c:v>
                </c:pt>
                <c:pt idx="92">
                  <c:v>28</c:v>
                </c:pt>
                <c:pt idx="93">
                  <c:v>32</c:v>
                </c:pt>
                <c:pt idx="94">
                  <c:v>25</c:v>
                </c:pt>
                <c:pt idx="95">
                  <c:v>26</c:v>
                </c:pt>
                <c:pt idx="96">
                  <c:v>22</c:v>
                </c:pt>
                <c:pt idx="97">
                  <c:v>23</c:v>
                </c:pt>
                <c:pt idx="98">
                  <c:v>34</c:v>
                </c:pt>
                <c:pt idx="99">
                  <c:v>27</c:v>
                </c:pt>
                <c:pt idx="100">
                  <c:v>28</c:v>
                </c:pt>
                <c:pt idx="101">
                  <c:v>28</c:v>
                </c:pt>
                <c:pt idx="102">
                  <c:v>20</c:v>
                </c:pt>
                <c:pt idx="103">
                  <c:v>16</c:v>
                </c:pt>
                <c:pt idx="104">
                  <c:v>20</c:v>
                </c:pt>
                <c:pt idx="105">
                  <c:v>23</c:v>
                </c:pt>
                <c:pt idx="106">
                  <c:v>32</c:v>
                </c:pt>
                <c:pt idx="107">
                  <c:v>33</c:v>
                </c:pt>
                <c:pt idx="108">
                  <c:v>26</c:v>
                </c:pt>
                <c:pt idx="109">
                  <c:v>36</c:v>
                </c:pt>
                <c:pt idx="110">
                  <c:v>37</c:v>
                </c:pt>
                <c:pt idx="111">
                  <c:v>34</c:v>
                </c:pt>
                <c:pt idx="112">
                  <c:v>0</c:v>
                </c:pt>
                <c:pt idx="113">
                  <c:v>12</c:v>
                </c:pt>
                <c:pt idx="114">
                  <c:v>21</c:v>
                </c:pt>
                <c:pt idx="115">
                  <c:v>35</c:v>
                </c:pt>
                <c:pt idx="116">
                  <c:v>30</c:v>
                </c:pt>
                <c:pt idx="117">
                  <c:v>7</c:v>
                </c:pt>
                <c:pt idx="118">
                  <c:v>17</c:v>
                </c:pt>
                <c:pt idx="119">
                  <c:v>24</c:v>
                </c:pt>
                <c:pt idx="120">
                  <c:v>25</c:v>
                </c:pt>
                <c:pt idx="121">
                  <c:v>27</c:v>
                </c:pt>
                <c:pt idx="122">
                  <c:v>24</c:v>
                </c:pt>
                <c:pt idx="123">
                  <c:v>21</c:v>
                </c:pt>
                <c:pt idx="124">
                  <c:v>28</c:v>
                </c:pt>
                <c:pt idx="125">
                  <c:v>22</c:v>
                </c:pt>
                <c:pt idx="126">
                  <c:v>14</c:v>
                </c:pt>
                <c:pt idx="127">
                  <c:v>13</c:v>
                </c:pt>
                <c:pt idx="128">
                  <c:v>23</c:v>
                </c:pt>
                <c:pt idx="129">
                  <c:v>27</c:v>
                </c:pt>
                <c:pt idx="130">
                  <c:v>25</c:v>
                </c:pt>
                <c:pt idx="131">
                  <c:v>24</c:v>
                </c:pt>
                <c:pt idx="132">
                  <c:v>1</c:v>
                </c:pt>
                <c:pt idx="133">
                  <c:v>7</c:v>
                </c:pt>
                <c:pt idx="134">
                  <c:v>15</c:v>
                </c:pt>
                <c:pt idx="135">
                  <c:v>21</c:v>
                </c:pt>
                <c:pt idx="136">
                  <c:v>20</c:v>
                </c:pt>
                <c:pt idx="137">
                  <c:v>14</c:v>
                </c:pt>
                <c:pt idx="138">
                  <c:v>17</c:v>
                </c:pt>
                <c:pt idx="139">
                  <c:v>29</c:v>
                </c:pt>
                <c:pt idx="140">
                  <c:v>45</c:v>
                </c:pt>
                <c:pt idx="141">
                  <c:v>35</c:v>
                </c:pt>
                <c:pt idx="142">
                  <c:v>11</c:v>
                </c:pt>
                <c:pt idx="143">
                  <c:v>23</c:v>
                </c:pt>
                <c:pt idx="144">
                  <c:v>17</c:v>
                </c:pt>
                <c:pt idx="145">
                  <c:v>19</c:v>
                </c:pt>
                <c:pt idx="146">
                  <c:v>22</c:v>
                </c:pt>
                <c:pt idx="147">
                  <c:v>28</c:v>
                </c:pt>
                <c:pt idx="148">
                  <c:v>27</c:v>
                </c:pt>
                <c:pt idx="149">
                  <c:v>48</c:v>
                </c:pt>
                <c:pt idx="150">
                  <c:v>53</c:v>
                </c:pt>
                <c:pt idx="151">
                  <c:v>34</c:v>
                </c:pt>
                <c:pt idx="152">
                  <c:v>42</c:v>
                </c:pt>
                <c:pt idx="153">
                  <c:v>70</c:v>
                </c:pt>
                <c:pt idx="154">
                  <c:v>49</c:v>
                </c:pt>
                <c:pt idx="155">
                  <c:v>59</c:v>
                </c:pt>
                <c:pt idx="156">
                  <c:v>29</c:v>
                </c:pt>
                <c:pt idx="157">
                  <c:v>29</c:v>
                </c:pt>
                <c:pt idx="158">
                  <c:v>18</c:v>
                </c:pt>
                <c:pt idx="159">
                  <c:v>28</c:v>
                </c:pt>
                <c:pt idx="160">
                  <c:v>19</c:v>
                </c:pt>
                <c:pt idx="161">
                  <c:v>15</c:v>
                </c:pt>
                <c:pt idx="162">
                  <c:v>37</c:v>
                </c:pt>
                <c:pt idx="163">
                  <c:v>54</c:v>
                </c:pt>
                <c:pt idx="164">
                  <c:v>75</c:v>
                </c:pt>
                <c:pt idx="165">
                  <c:v>46</c:v>
                </c:pt>
                <c:pt idx="166">
                  <c:v>38</c:v>
                </c:pt>
                <c:pt idx="167">
                  <c:v>53</c:v>
                </c:pt>
                <c:pt idx="168">
                  <c:v>52</c:v>
                </c:pt>
                <c:pt idx="169">
                  <c:v>26</c:v>
                </c:pt>
                <c:pt idx="170">
                  <c:v>38</c:v>
                </c:pt>
                <c:pt idx="171">
                  <c:v>30</c:v>
                </c:pt>
                <c:pt idx="172">
                  <c:v>34</c:v>
                </c:pt>
                <c:pt idx="173">
                  <c:v>17</c:v>
                </c:pt>
                <c:pt idx="174">
                  <c:v>37</c:v>
                </c:pt>
                <c:pt idx="175">
                  <c:v>20</c:v>
                </c:pt>
                <c:pt idx="176">
                  <c:v>57</c:v>
                </c:pt>
                <c:pt idx="177">
                  <c:v>105</c:v>
                </c:pt>
                <c:pt idx="178">
                  <c:v>60</c:v>
                </c:pt>
                <c:pt idx="179">
                  <c:v>37</c:v>
                </c:pt>
                <c:pt idx="180">
                  <c:v>43</c:v>
                </c:pt>
                <c:pt idx="181">
                  <c:v>61</c:v>
                </c:pt>
                <c:pt idx="182">
                  <c:v>59</c:v>
                </c:pt>
                <c:pt idx="183">
                  <c:v>38</c:v>
                </c:pt>
                <c:pt idx="184">
                  <c:v>70</c:v>
                </c:pt>
                <c:pt idx="185">
                  <c:v>32</c:v>
                </c:pt>
                <c:pt idx="186">
                  <c:v>55</c:v>
                </c:pt>
                <c:pt idx="187">
                  <c:v>127</c:v>
                </c:pt>
                <c:pt idx="188">
                  <c:v>49</c:v>
                </c:pt>
                <c:pt idx="189">
                  <c:v>29</c:v>
                </c:pt>
                <c:pt idx="190">
                  <c:v>25</c:v>
                </c:pt>
                <c:pt idx="191">
                  <c:v>36</c:v>
                </c:pt>
                <c:pt idx="192">
                  <c:v>18</c:v>
                </c:pt>
                <c:pt idx="193">
                  <c:v>27</c:v>
                </c:pt>
                <c:pt idx="194">
                  <c:v>41</c:v>
                </c:pt>
                <c:pt idx="195">
                  <c:v>37</c:v>
                </c:pt>
                <c:pt idx="196">
                  <c:v>20</c:v>
                </c:pt>
                <c:pt idx="197">
                  <c:v>57</c:v>
                </c:pt>
                <c:pt idx="198">
                  <c:v>78</c:v>
                </c:pt>
                <c:pt idx="199">
                  <c:v>53</c:v>
                </c:pt>
                <c:pt idx="200">
                  <c:v>41</c:v>
                </c:pt>
                <c:pt idx="201">
                  <c:v>46</c:v>
                </c:pt>
                <c:pt idx="202">
                  <c:v>50</c:v>
                </c:pt>
                <c:pt idx="203">
                  <c:v>38</c:v>
                </c:pt>
                <c:pt idx="204">
                  <c:v>43</c:v>
                </c:pt>
                <c:pt idx="205">
                  <c:v>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9A-4D06-815B-AB13F732C2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trendset.muenchen impressions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Sheet1!$A$2:$A$207</c:f>
              <c:numCache>
                <c:formatCode>m/d/yyyy</c:formatCode>
                <c:ptCount val="206"/>
                <c:pt idx="0">
                  <c:v>43831</c:v>
                </c:pt>
                <c:pt idx="1">
                  <c:v>43831</c:v>
                </c:pt>
                <c:pt idx="2">
                  <c:v>43831</c:v>
                </c:pt>
                <c:pt idx="3">
                  <c:v>43832</c:v>
                </c:pt>
                <c:pt idx="4">
                  <c:v>43832</c:v>
                </c:pt>
                <c:pt idx="5">
                  <c:v>43832</c:v>
                </c:pt>
                <c:pt idx="6">
                  <c:v>43832</c:v>
                </c:pt>
                <c:pt idx="7">
                  <c:v>43832</c:v>
                </c:pt>
                <c:pt idx="8">
                  <c:v>43832</c:v>
                </c:pt>
                <c:pt idx="9">
                  <c:v>43833</c:v>
                </c:pt>
                <c:pt idx="10">
                  <c:v>43833</c:v>
                </c:pt>
                <c:pt idx="11">
                  <c:v>43833</c:v>
                </c:pt>
                <c:pt idx="12">
                  <c:v>43833</c:v>
                </c:pt>
                <c:pt idx="13">
                  <c:v>43834</c:v>
                </c:pt>
                <c:pt idx="14">
                  <c:v>43834</c:v>
                </c:pt>
                <c:pt idx="15">
                  <c:v>43835</c:v>
                </c:pt>
                <c:pt idx="16">
                  <c:v>43835</c:v>
                </c:pt>
                <c:pt idx="17">
                  <c:v>43835</c:v>
                </c:pt>
                <c:pt idx="18">
                  <c:v>43835</c:v>
                </c:pt>
                <c:pt idx="19">
                  <c:v>43835</c:v>
                </c:pt>
                <c:pt idx="20">
                  <c:v>43835</c:v>
                </c:pt>
                <c:pt idx="21">
                  <c:v>43835</c:v>
                </c:pt>
                <c:pt idx="22">
                  <c:v>43835</c:v>
                </c:pt>
                <c:pt idx="23">
                  <c:v>43835</c:v>
                </c:pt>
                <c:pt idx="24">
                  <c:v>43835</c:v>
                </c:pt>
                <c:pt idx="25">
                  <c:v>43835</c:v>
                </c:pt>
                <c:pt idx="26">
                  <c:v>43835</c:v>
                </c:pt>
                <c:pt idx="27">
                  <c:v>43835</c:v>
                </c:pt>
                <c:pt idx="28">
                  <c:v>43835</c:v>
                </c:pt>
                <c:pt idx="29">
                  <c:v>43835</c:v>
                </c:pt>
                <c:pt idx="30">
                  <c:v>43835</c:v>
                </c:pt>
                <c:pt idx="31">
                  <c:v>43835</c:v>
                </c:pt>
                <c:pt idx="32">
                  <c:v>43835</c:v>
                </c:pt>
                <c:pt idx="33">
                  <c:v>43835</c:v>
                </c:pt>
                <c:pt idx="34">
                  <c:v>43835</c:v>
                </c:pt>
                <c:pt idx="35">
                  <c:v>43835</c:v>
                </c:pt>
                <c:pt idx="36">
                  <c:v>43835</c:v>
                </c:pt>
                <c:pt idx="37">
                  <c:v>43835</c:v>
                </c:pt>
                <c:pt idx="38">
                  <c:v>43835</c:v>
                </c:pt>
                <c:pt idx="39">
                  <c:v>43836</c:v>
                </c:pt>
                <c:pt idx="40">
                  <c:v>43836</c:v>
                </c:pt>
                <c:pt idx="41">
                  <c:v>43836</c:v>
                </c:pt>
                <c:pt idx="42">
                  <c:v>43836</c:v>
                </c:pt>
                <c:pt idx="43">
                  <c:v>43836</c:v>
                </c:pt>
                <c:pt idx="44">
                  <c:v>43836</c:v>
                </c:pt>
                <c:pt idx="45">
                  <c:v>43836</c:v>
                </c:pt>
                <c:pt idx="46">
                  <c:v>43836</c:v>
                </c:pt>
                <c:pt idx="47">
                  <c:v>43836</c:v>
                </c:pt>
                <c:pt idx="48">
                  <c:v>43836</c:v>
                </c:pt>
                <c:pt idx="49">
                  <c:v>43836</c:v>
                </c:pt>
                <c:pt idx="50">
                  <c:v>43836</c:v>
                </c:pt>
                <c:pt idx="51">
                  <c:v>43836</c:v>
                </c:pt>
                <c:pt idx="52">
                  <c:v>43836</c:v>
                </c:pt>
                <c:pt idx="53">
                  <c:v>43836</c:v>
                </c:pt>
                <c:pt idx="54">
                  <c:v>43836</c:v>
                </c:pt>
                <c:pt idx="55">
                  <c:v>43836</c:v>
                </c:pt>
                <c:pt idx="56">
                  <c:v>43836</c:v>
                </c:pt>
                <c:pt idx="57">
                  <c:v>43836</c:v>
                </c:pt>
                <c:pt idx="58">
                  <c:v>43836</c:v>
                </c:pt>
                <c:pt idx="59">
                  <c:v>43837</c:v>
                </c:pt>
                <c:pt idx="60">
                  <c:v>43837</c:v>
                </c:pt>
                <c:pt idx="61">
                  <c:v>43837</c:v>
                </c:pt>
                <c:pt idx="62">
                  <c:v>43837</c:v>
                </c:pt>
                <c:pt idx="63">
                  <c:v>43837</c:v>
                </c:pt>
                <c:pt idx="64">
                  <c:v>43837</c:v>
                </c:pt>
                <c:pt idx="65">
                  <c:v>43837</c:v>
                </c:pt>
                <c:pt idx="66">
                  <c:v>43837</c:v>
                </c:pt>
                <c:pt idx="67">
                  <c:v>43837</c:v>
                </c:pt>
                <c:pt idx="68">
                  <c:v>43837</c:v>
                </c:pt>
                <c:pt idx="69">
                  <c:v>43837</c:v>
                </c:pt>
                <c:pt idx="70">
                  <c:v>43837</c:v>
                </c:pt>
                <c:pt idx="71">
                  <c:v>43837</c:v>
                </c:pt>
                <c:pt idx="72">
                  <c:v>43837</c:v>
                </c:pt>
                <c:pt idx="73">
                  <c:v>43840</c:v>
                </c:pt>
                <c:pt idx="74">
                  <c:v>43840</c:v>
                </c:pt>
                <c:pt idx="75">
                  <c:v>43843</c:v>
                </c:pt>
                <c:pt idx="76">
                  <c:v>43844</c:v>
                </c:pt>
                <c:pt idx="77">
                  <c:v>43846</c:v>
                </c:pt>
                <c:pt idx="78">
                  <c:v>43854</c:v>
                </c:pt>
                <c:pt idx="79">
                  <c:v>43854</c:v>
                </c:pt>
                <c:pt idx="80">
                  <c:v>43886</c:v>
                </c:pt>
                <c:pt idx="81">
                  <c:v>43886</c:v>
                </c:pt>
                <c:pt idx="82">
                  <c:v>43887</c:v>
                </c:pt>
                <c:pt idx="83">
                  <c:v>43938</c:v>
                </c:pt>
                <c:pt idx="84">
                  <c:v>43942</c:v>
                </c:pt>
                <c:pt idx="85">
                  <c:v>43942</c:v>
                </c:pt>
                <c:pt idx="86">
                  <c:v>43949</c:v>
                </c:pt>
                <c:pt idx="87">
                  <c:v>43951</c:v>
                </c:pt>
                <c:pt idx="88">
                  <c:v>43958</c:v>
                </c:pt>
                <c:pt idx="89">
                  <c:v>43965</c:v>
                </c:pt>
                <c:pt idx="90">
                  <c:v>43970</c:v>
                </c:pt>
                <c:pt idx="91">
                  <c:v>43972</c:v>
                </c:pt>
                <c:pt idx="92">
                  <c:v>43977</c:v>
                </c:pt>
                <c:pt idx="93">
                  <c:v>43979</c:v>
                </c:pt>
                <c:pt idx="94">
                  <c:v>43984</c:v>
                </c:pt>
                <c:pt idx="95">
                  <c:v>43986</c:v>
                </c:pt>
                <c:pt idx="96">
                  <c:v>43991</c:v>
                </c:pt>
                <c:pt idx="97">
                  <c:v>43994</c:v>
                </c:pt>
                <c:pt idx="98">
                  <c:v>43998</c:v>
                </c:pt>
                <c:pt idx="99">
                  <c:v>44000</c:v>
                </c:pt>
                <c:pt idx="100">
                  <c:v>44001</c:v>
                </c:pt>
                <c:pt idx="101">
                  <c:v>44006</c:v>
                </c:pt>
                <c:pt idx="102">
                  <c:v>44007</c:v>
                </c:pt>
                <c:pt idx="103">
                  <c:v>44012</c:v>
                </c:pt>
                <c:pt idx="104">
                  <c:v>44014</c:v>
                </c:pt>
                <c:pt idx="105">
                  <c:v>44019</c:v>
                </c:pt>
                <c:pt idx="106">
                  <c:v>44022</c:v>
                </c:pt>
                <c:pt idx="107">
                  <c:v>44026</c:v>
                </c:pt>
                <c:pt idx="108">
                  <c:v>44028</c:v>
                </c:pt>
                <c:pt idx="109">
                  <c:v>44033</c:v>
                </c:pt>
                <c:pt idx="110">
                  <c:v>44035</c:v>
                </c:pt>
                <c:pt idx="111">
                  <c:v>44042</c:v>
                </c:pt>
                <c:pt idx="112">
                  <c:v>44043</c:v>
                </c:pt>
                <c:pt idx="113">
                  <c:v>44043</c:v>
                </c:pt>
                <c:pt idx="114">
                  <c:v>44046</c:v>
                </c:pt>
                <c:pt idx="115">
                  <c:v>44047</c:v>
                </c:pt>
                <c:pt idx="116">
                  <c:v>44048</c:v>
                </c:pt>
                <c:pt idx="117">
                  <c:v>44049</c:v>
                </c:pt>
                <c:pt idx="118">
                  <c:v>44049</c:v>
                </c:pt>
                <c:pt idx="119">
                  <c:v>44050</c:v>
                </c:pt>
                <c:pt idx="120">
                  <c:v>44053</c:v>
                </c:pt>
                <c:pt idx="121">
                  <c:v>44053</c:v>
                </c:pt>
                <c:pt idx="122">
                  <c:v>44054</c:v>
                </c:pt>
                <c:pt idx="123">
                  <c:v>44055</c:v>
                </c:pt>
                <c:pt idx="124">
                  <c:v>44056</c:v>
                </c:pt>
                <c:pt idx="125">
                  <c:v>44057</c:v>
                </c:pt>
                <c:pt idx="126">
                  <c:v>44057</c:v>
                </c:pt>
                <c:pt idx="127">
                  <c:v>44057</c:v>
                </c:pt>
                <c:pt idx="128">
                  <c:v>44060</c:v>
                </c:pt>
                <c:pt idx="129">
                  <c:v>44060</c:v>
                </c:pt>
                <c:pt idx="130">
                  <c:v>44061</c:v>
                </c:pt>
                <c:pt idx="131">
                  <c:v>44061</c:v>
                </c:pt>
                <c:pt idx="132">
                  <c:v>44062</c:v>
                </c:pt>
                <c:pt idx="133">
                  <c:v>44062</c:v>
                </c:pt>
                <c:pt idx="134">
                  <c:v>44062</c:v>
                </c:pt>
                <c:pt idx="135">
                  <c:v>44062</c:v>
                </c:pt>
                <c:pt idx="136">
                  <c:v>44063</c:v>
                </c:pt>
                <c:pt idx="137">
                  <c:v>44063</c:v>
                </c:pt>
                <c:pt idx="138">
                  <c:v>44064</c:v>
                </c:pt>
                <c:pt idx="139">
                  <c:v>44064</c:v>
                </c:pt>
                <c:pt idx="140">
                  <c:v>44067</c:v>
                </c:pt>
                <c:pt idx="141">
                  <c:v>44068</c:v>
                </c:pt>
                <c:pt idx="142">
                  <c:v>44069</c:v>
                </c:pt>
                <c:pt idx="143">
                  <c:v>44069</c:v>
                </c:pt>
                <c:pt idx="144">
                  <c:v>44070</c:v>
                </c:pt>
                <c:pt idx="145">
                  <c:v>44070</c:v>
                </c:pt>
                <c:pt idx="146">
                  <c:v>44071</c:v>
                </c:pt>
                <c:pt idx="147">
                  <c:v>44071</c:v>
                </c:pt>
                <c:pt idx="148">
                  <c:v>44074</c:v>
                </c:pt>
                <c:pt idx="149">
                  <c:v>44075</c:v>
                </c:pt>
                <c:pt idx="150">
                  <c:v>44076</c:v>
                </c:pt>
                <c:pt idx="151">
                  <c:v>44077</c:v>
                </c:pt>
                <c:pt idx="152">
                  <c:v>44078</c:v>
                </c:pt>
                <c:pt idx="153">
                  <c:v>44079</c:v>
                </c:pt>
                <c:pt idx="154">
                  <c:v>44080</c:v>
                </c:pt>
                <c:pt idx="155">
                  <c:v>44081</c:v>
                </c:pt>
                <c:pt idx="156">
                  <c:v>44082</c:v>
                </c:pt>
                <c:pt idx="157">
                  <c:v>44082</c:v>
                </c:pt>
                <c:pt idx="158">
                  <c:v>44083</c:v>
                </c:pt>
                <c:pt idx="159">
                  <c:v>44083</c:v>
                </c:pt>
                <c:pt idx="160">
                  <c:v>44083</c:v>
                </c:pt>
                <c:pt idx="161">
                  <c:v>44084</c:v>
                </c:pt>
                <c:pt idx="162">
                  <c:v>44084</c:v>
                </c:pt>
                <c:pt idx="163">
                  <c:v>44085</c:v>
                </c:pt>
                <c:pt idx="164">
                  <c:v>44085</c:v>
                </c:pt>
                <c:pt idx="165">
                  <c:v>44086</c:v>
                </c:pt>
                <c:pt idx="166">
                  <c:v>44086</c:v>
                </c:pt>
                <c:pt idx="167">
                  <c:v>44086</c:v>
                </c:pt>
                <c:pt idx="168">
                  <c:v>44086</c:v>
                </c:pt>
                <c:pt idx="169">
                  <c:v>44086</c:v>
                </c:pt>
                <c:pt idx="170">
                  <c:v>44086</c:v>
                </c:pt>
                <c:pt idx="171">
                  <c:v>44086</c:v>
                </c:pt>
                <c:pt idx="172">
                  <c:v>44086</c:v>
                </c:pt>
                <c:pt idx="173">
                  <c:v>44086</c:v>
                </c:pt>
                <c:pt idx="174">
                  <c:v>44086</c:v>
                </c:pt>
                <c:pt idx="175">
                  <c:v>44086</c:v>
                </c:pt>
                <c:pt idx="176">
                  <c:v>44086</c:v>
                </c:pt>
                <c:pt idx="177">
                  <c:v>44086</c:v>
                </c:pt>
                <c:pt idx="178">
                  <c:v>44087</c:v>
                </c:pt>
                <c:pt idx="179">
                  <c:v>44087</c:v>
                </c:pt>
                <c:pt idx="180">
                  <c:v>44087</c:v>
                </c:pt>
                <c:pt idx="181">
                  <c:v>44087</c:v>
                </c:pt>
                <c:pt idx="182">
                  <c:v>44087</c:v>
                </c:pt>
                <c:pt idx="183">
                  <c:v>44087</c:v>
                </c:pt>
                <c:pt idx="184">
                  <c:v>44087</c:v>
                </c:pt>
                <c:pt idx="185">
                  <c:v>44087</c:v>
                </c:pt>
                <c:pt idx="186">
                  <c:v>44087</c:v>
                </c:pt>
                <c:pt idx="187">
                  <c:v>44087</c:v>
                </c:pt>
                <c:pt idx="188">
                  <c:v>44088</c:v>
                </c:pt>
                <c:pt idx="189">
                  <c:v>44088</c:v>
                </c:pt>
                <c:pt idx="190">
                  <c:v>44088</c:v>
                </c:pt>
                <c:pt idx="191">
                  <c:v>44088</c:v>
                </c:pt>
                <c:pt idx="192">
                  <c:v>44088</c:v>
                </c:pt>
                <c:pt idx="193">
                  <c:v>44088</c:v>
                </c:pt>
                <c:pt idx="194">
                  <c:v>44088</c:v>
                </c:pt>
                <c:pt idx="195">
                  <c:v>44088</c:v>
                </c:pt>
                <c:pt idx="196">
                  <c:v>44088</c:v>
                </c:pt>
                <c:pt idx="197">
                  <c:v>44090</c:v>
                </c:pt>
                <c:pt idx="198">
                  <c:v>44091</c:v>
                </c:pt>
                <c:pt idx="199">
                  <c:v>44092</c:v>
                </c:pt>
                <c:pt idx="200">
                  <c:v>44095</c:v>
                </c:pt>
                <c:pt idx="201">
                  <c:v>44095</c:v>
                </c:pt>
                <c:pt idx="202">
                  <c:v>44097</c:v>
                </c:pt>
                <c:pt idx="203">
                  <c:v>44099</c:v>
                </c:pt>
                <c:pt idx="204">
                  <c:v>44102</c:v>
                </c:pt>
                <c:pt idx="205">
                  <c:v>44104</c:v>
                </c:pt>
              </c:numCache>
            </c:numRef>
          </c:cat>
          <c:val>
            <c:numRef>
              <c:f>Sheet1!$D$2:$D$207</c:f>
              <c:numCache>
                <c:formatCode>General</c:formatCode>
                <c:ptCount val="206"/>
                <c:pt idx="0">
                  <c:v>441</c:v>
                </c:pt>
                <c:pt idx="1">
                  <c:v>355</c:v>
                </c:pt>
                <c:pt idx="2">
                  <c:v>331</c:v>
                </c:pt>
                <c:pt idx="3">
                  <c:v>453</c:v>
                </c:pt>
                <c:pt idx="4">
                  <c:v>387</c:v>
                </c:pt>
                <c:pt idx="5">
                  <c:v>355</c:v>
                </c:pt>
                <c:pt idx="6">
                  <c:v>336</c:v>
                </c:pt>
                <c:pt idx="7">
                  <c:v>312</c:v>
                </c:pt>
                <c:pt idx="8">
                  <c:v>357</c:v>
                </c:pt>
                <c:pt idx="9">
                  <c:v>400</c:v>
                </c:pt>
                <c:pt idx="10">
                  <c:v>357</c:v>
                </c:pt>
                <c:pt idx="11">
                  <c:v>329</c:v>
                </c:pt>
                <c:pt idx="12">
                  <c:v>301</c:v>
                </c:pt>
                <c:pt idx="13">
                  <c:v>551</c:v>
                </c:pt>
                <c:pt idx="14">
                  <c:v>1064</c:v>
                </c:pt>
                <c:pt idx="15">
                  <c:v>1522</c:v>
                </c:pt>
                <c:pt idx="16">
                  <c:v>1410</c:v>
                </c:pt>
                <c:pt idx="17">
                  <c:v>1343</c:v>
                </c:pt>
                <c:pt idx="18">
                  <c:v>1264</c:v>
                </c:pt>
                <c:pt idx="19">
                  <c:v>1235</c:v>
                </c:pt>
                <c:pt idx="20">
                  <c:v>1250</c:v>
                </c:pt>
                <c:pt idx="21">
                  <c:v>1259</c:v>
                </c:pt>
                <c:pt idx="22">
                  <c:v>1249</c:v>
                </c:pt>
                <c:pt idx="23">
                  <c:v>1245</c:v>
                </c:pt>
                <c:pt idx="24">
                  <c:v>1263</c:v>
                </c:pt>
                <c:pt idx="25">
                  <c:v>1250</c:v>
                </c:pt>
                <c:pt idx="26">
                  <c:v>1221</c:v>
                </c:pt>
                <c:pt idx="27">
                  <c:v>1198</c:v>
                </c:pt>
                <c:pt idx="28">
                  <c:v>1182</c:v>
                </c:pt>
                <c:pt idx="29">
                  <c:v>1216</c:v>
                </c:pt>
                <c:pt idx="30">
                  <c:v>1170</c:v>
                </c:pt>
                <c:pt idx="31">
                  <c:v>1126</c:v>
                </c:pt>
                <c:pt idx="32">
                  <c:v>1117</c:v>
                </c:pt>
                <c:pt idx="33">
                  <c:v>1123</c:v>
                </c:pt>
                <c:pt idx="34">
                  <c:v>1142</c:v>
                </c:pt>
                <c:pt idx="35">
                  <c:v>1153</c:v>
                </c:pt>
                <c:pt idx="36">
                  <c:v>1094</c:v>
                </c:pt>
                <c:pt idx="37">
                  <c:v>1136</c:v>
                </c:pt>
                <c:pt idx="38">
                  <c:v>1327</c:v>
                </c:pt>
                <c:pt idx="39">
                  <c:v>1445</c:v>
                </c:pt>
                <c:pt idx="40">
                  <c:v>1349</c:v>
                </c:pt>
                <c:pt idx="41">
                  <c:v>1278</c:v>
                </c:pt>
                <c:pt idx="42">
                  <c:v>1220</c:v>
                </c:pt>
                <c:pt idx="43">
                  <c:v>1193</c:v>
                </c:pt>
                <c:pt idx="44">
                  <c:v>1193</c:v>
                </c:pt>
                <c:pt idx="45">
                  <c:v>1170</c:v>
                </c:pt>
                <c:pt idx="46">
                  <c:v>1164</c:v>
                </c:pt>
                <c:pt idx="47">
                  <c:v>1172</c:v>
                </c:pt>
                <c:pt idx="48">
                  <c:v>1215</c:v>
                </c:pt>
                <c:pt idx="49">
                  <c:v>1198</c:v>
                </c:pt>
                <c:pt idx="50">
                  <c:v>1181</c:v>
                </c:pt>
                <c:pt idx="51">
                  <c:v>1183</c:v>
                </c:pt>
                <c:pt idx="52">
                  <c:v>1201</c:v>
                </c:pt>
                <c:pt idx="53">
                  <c:v>1173</c:v>
                </c:pt>
                <c:pt idx="54">
                  <c:v>1216</c:v>
                </c:pt>
                <c:pt idx="55">
                  <c:v>1155</c:v>
                </c:pt>
                <c:pt idx="56">
                  <c:v>1122</c:v>
                </c:pt>
                <c:pt idx="57">
                  <c:v>1127</c:v>
                </c:pt>
                <c:pt idx="58">
                  <c:v>1119</c:v>
                </c:pt>
                <c:pt idx="59">
                  <c:v>1056</c:v>
                </c:pt>
                <c:pt idx="60">
                  <c:v>953</c:v>
                </c:pt>
                <c:pt idx="61">
                  <c:v>948</c:v>
                </c:pt>
                <c:pt idx="62">
                  <c:v>906</c:v>
                </c:pt>
                <c:pt idx="63">
                  <c:v>882</c:v>
                </c:pt>
                <c:pt idx="64">
                  <c:v>877</c:v>
                </c:pt>
                <c:pt idx="65">
                  <c:v>850</c:v>
                </c:pt>
                <c:pt idx="66">
                  <c:v>850</c:v>
                </c:pt>
                <c:pt idx="67">
                  <c:v>821</c:v>
                </c:pt>
                <c:pt idx="68">
                  <c:v>808</c:v>
                </c:pt>
                <c:pt idx="69">
                  <c:v>797</c:v>
                </c:pt>
                <c:pt idx="70">
                  <c:v>746</c:v>
                </c:pt>
                <c:pt idx="71">
                  <c:v>739</c:v>
                </c:pt>
                <c:pt idx="72">
                  <c:v>714</c:v>
                </c:pt>
                <c:pt idx="73">
                  <c:v>536</c:v>
                </c:pt>
                <c:pt idx="74">
                  <c:v>454</c:v>
                </c:pt>
                <c:pt idx="75">
                  <c:v>570</c:v>
                </c:pt>
                <c:pt idx="76">
                  <c:v>486</c:v>
                </c:pt>
                <c:pt idx="77">
                  <c:v>448</c:v>
                </c:pt>
                <c:pt idx="78">
                  <c:v>376</c:v>
                </c:pt>
                <c:pt idx="79">
                  <c:v>304</c:v>
                </c:pt>
                <c:pt idx="80">
                  <c:v>338</c:v>
                </c:pt>
                <c:pt idx="81">
                  <c:v>279</c:v>
                </c:pt>
                <c:pt idx="82">
                  <c:v>281</c:v>
                </c:pt>
                <c:pt idx="83">
                  <c:v>372</c:v>
                </c:pt>
                <c:pt idx="84">
                  <c:v>60</c:v>
                </c:pt>
                <c:pt idx="85">
                  <c:v>320</c:v>
                </c:pt>
                <c:pt idx="86">
                  <c:v>272</c:v>
                </c:pt>
                <c:pt idx="87">
                  <c:v>375</c:v>
                </c:pt>
                <c:pt idx="88">
                  <c:v>261</c:v>
                </c:pt>
                <c:pt idx="89">
                  <c:v>306</c:v>
                </c:pt>
                <c:pt idx="90">
                  <c:v>283</c:v>
                </c:pt>
                <c:pt idx="91">
                  <c:v>284</c:v>
                </c:pt>
                <c:pt idx="92">
                  <c:v>236</c:v>
                </c:pt>
                <c:pt idx="93">
                  <c:v>241</c:v>
                </c:pt>
                <c:pt idx="94">
                  <c:v>264</c:v>
                </c:pt>
                <c:pt idx="95">
                  <c:v>256</c:v>
                </c:pt>
                <c:pt idx="96">
                  <c:v>239</c:v>
                </c:pt>
                <c:pt idx="97">
                  <c:v>227</c:v>
                </c:pt>
                <c:pt idx="98">
                  <c:v>216</c:v>
                </c:pt>
                <c:pt idx="99">
                  <c:v>197</c:v>
                </c:pt>
                <c:pt idx="100">
                  <c:v>314</c:v>
                </c:pt>
                <c:pt idx="101">
                  <c:v>211</c:v>
                </c:pt>
                <c:pt idx="102">
                  <c:v>278</c:v>
                </c:pt>
                <c:pt idx="103">
                  <c:v>214</c:v>
                </c:pt>
                <c:pt idx="104">
                  <c:v>179</c:v>
                </c:pt>
                <c:pt idx="105">
                  <c:v>190</c:v>
                </c:pt>
                <c:pt idx="106">
                  <c:v>232</c:v>
                </c:pt>
                <c:pt idx="107">
                  <c:v>239</c:v>
                </c:pt>
                <c:pt idx="108">
                  <c:v>329</c:v>
                </c:pt>
                <c:pt idx="109">
                  <c:v>327</c:v>
                </c:pt>
                <c:pt idx="110">
                  <c:v>298</c:v>
                </c:pt>
                <c:pt idx="111">
                  <c:v>151</c:v>
                </c:pt>
                <c:pt idx="112">
                  <c:v>0</c:v>
                </c:pt>
                <c:pt idx="113">
                  <c:v>212</c:v>
                </c:pt>
                <c:pt idx="114">
                  <c:v>186</c:v>
                </c:pt>
                <c:pt idx="115">
                  <c:v>339</c:v>
                </c:pt>
                <c:pt idx="116">
                  <c:v>256</c:v>
                </c:pt>
                <c:pt idx="117">
                  <c:v>38</c:v>
                </c:pt>
                <c:pt idx="118">
                  <c:v>198</c:v>
                </c:pt>
                <c:pt idx="119">
                  <c:v>142</c:v>
                </c:pt>
                <c:pt idx="120">
                  <c:v>251</c:v>
                </c:pt>
                <c:pt idx="121">
                  <c:v>187</c:v>
                </c:pt>
                <c:pt idx="122">
                  <c:v>154</c:v>
                </c:pt>
                <c:pt idx="123">
                  <c:v>197</c:v>
                </c:pt>
                <c:pt idx="124">
                  <c:v>161</c:v>
                </c:pt>
                <c:pt idx="125">
                  <c:v>224</c:v>
                </c:pt>
                <c:pt idx="126">
                  <c:v>202</c:v>
                </c:pt>
                <c:pt idx="127">
                  <c:v>180</c:v>
                </c:pt>
                <c:pt idx="128">
                  <c:v>191</c:v>
                </c:pt>
                <c:pt idx="129">
                  <c:v>206</c:v>
                </c:pt>
                <c:pt idx="130">
                  <c:v>256</c:v>
                </c:pt>
                <c:pt idx="131">
                  <c:v>168</c:v>
                </c:pt>
                <c:pt idx="132">
                  <c:v>23</c:v>
                </c:pt>
                <c:pt idx="133">
                  <c:v>54</c:v>
                </c:pt>
                <c:pt idx="134">
                  <c:v>179</c:v>
                </c:pt>
                <c:pt idx="135">
                  <c:v>137</c:v>
                </c:pt>
                <c:pt idx="136">
                  <c:v>160</c:v>
                </c:pt>
                <c:pt idx="137">
                  <c:v>140</c:v>
                </c:pt>
                <c:pt idx="138">
                  <c:v>129</c:v>
                </c:pt>
                <c:pt idx="139">
                  <c:v>156</c:v>
                </c:pt>
                <c:pt idx="140">
                  <c:v>437</c:v>
                </c:pt>
                <c:pt idx="141">
                  <c:v>206</c:v>
                </c:pt>
                <c:pt idx="142">
                  <c:v>76</c:v>
                </c:pt>
                <c:pt idx="143">
                  <c:v>223</c:v>
                </c:pt>
                <c:pt idx="144">
                  <c:v>161</c:v>
                </c:pt>
                <c:pt idx="145">
                  <c:v>141</c:v>
                </c:pt>
                <c:pt idx="146">
                  <c:v>269</c:v>
                </c:pt>
                <c:pt idx="147">
                  <c:v>202</c:v>
                </c:pt>
                <c:pt idx="148">
                  <c:v>225</c:v>
                </c:pt>
                <c:pt idx="149">
                  <c:v>217</c:v>
                </c:pt>
                <c:pt idx="150">
                  <c:v>201</c:v>
                </c:pt>
                <c:pt idx="151">
                  <c:v>188</c:v>
                </c:pt>
                <c:pt idx="152">
                  <c:v>199</c:v>
                </c:pt>
                <c:pt idx="153">
                  <c:v>441</c:v>
                </c:pt>
                <c:pt idx="154">
                  <c:v>266</c:v>
                </c:pt>
                <c:pt idx="155">
                  <c:v>372</c:v>
                </c:pt>
                <c:pt idx="156">
                  <c:v>212</c:v>
                </c:pt>
                <c:pt idx="157">
                  <c:v>198</c:v>
                </c:pt>
                <c:pt idx="158">
                  <c:v>225</c:v>
                </c:pt>
                <c:pt idx="159">
                  <c:v>216</c:v>
                </c:pt>
                <c:pt idx="160">
                  <c:v>198</c:v>
                </c:pt>
                <c:pt idx="161">
                  <c:v>250</c:v>
                </c:pt>
                <c:pt idx="162">
                  <c:v>216</c:v>
                </c:pt>
                <c:pt idx="163">
                  <c:v>361</c:v>
                </c:pt>
                <c:pt idx="164">
                  <c:v>577</c:v>
                </c:pt>
                <c:pt idx="165">
                  <c:v>1051</c:v>
                </c:pt>
                <c:pt idx="166">
                  <c:v>1019</c:v>
                </c:pt>
                <c:pt idx="167">
                  <c:v>1011</c:v>
                </c:pt>
                <c:pt idx="168">
                  <c:v>1062</c:v>
                </c:pt>
                <c:pt idx="169">
                  <c:v>1070</c:v>
                </c:pt>
                <c:pt idx="170">
                  <c:v>1033</c:v>
                </c:pt>
                <c:pt idx="171">
                  <c:v>1071</c:v>
                </c:pt>
                <c:pt idx="172">
                  <c:v>1006</c:v>
                </c:pt>
                <c:pt idx="173">
                  <c:v>937</c:v>
                </c:pt>
                <c:pt idx="174">
                  <c:v>950</c:v>
                </c:pt>
                <c:pt idx="175">
                  <c:v>1005</c:v>
                </c:pt>
                <c:pt idx="176">
                  <c:v>947</c:v>
                </c:pt>
                <c:pt idx="177">
                  <c:v>1207</c:v>
                </c:pt>
                <c:pt idx="178">
                  <c:v>1234</c:v>
                </c:pt>
                <c:pt idx="179">
                  <c:v>1250</c:v>
                </c:pt>
                <c:pt idx="180">
                  <c:v>1249</c:v>
                </c:pt>
                <c:pt idx="181">
                  <c:v>1229</c:v>
                </c:pt>
                <c:pt idx="182">
                  <c:v>1224</c:v>
                </c:pt>
                <c:pt idx="183">
                  <c:v>1154</c:v>
                </c:pt>
                <c:pt idx="184">
                  <c:v>1152</c:v>
                </c:pt>
                <c:pt idx="185">
                  <c:v>1125</c:v>
                </c:pt>
                <c:pt idx="186">
                  <c:v>1098</c:v>
                </c:pt>
                <c:pt idx="187">
                  <c:v>1015</c:v>
                </c:pt>
                <c:pt idx="188">
                  <c:v>958</c:v>
                </c:pt>
                <c:pt idx="189">
                  <c:v>869</c:v>
                </c:pt>
                <c:pt idx="190">
                  <c:v>840</c:v>
                </c:pt>
                <c:pt idx="191">
                  <c:v>849</c:v>
                </c:pt>
                <c:pt idx="192">
                  <c:v>812</c:v>
                </c:pt>
                <c:pt idx="193">
                  <c:v>842</c:v>
                </c:pt>
                <c:pt idx="194">
                  <c:v>785</c:v>
                </c:pt>
                <c:pt idx="195">
                  <c:v>695</c:v>
                </c:pt>
                <c:pt idx="196">
                  <c:v>679</c:v>
                </c:pt>
                <c:pt idx="197">
                  <c:v>427</c:v>
                </c:pt>
                <c:pt idx="198">
                  <c:v>281</c:v>
                </c:pt>
                <c:pt idx="199">
                  <c:v>252</c:v>
                </c:pt>
                <c:pt idx="200">
                  <c:v>311</c:v>
                </c:pt>
                <c:pt idx="201">
                  <c:v>234</c:v>
                </c:pt>
                <c:pt idx="202">
                  <c:v>234</c:v>
                </c:pt>
                <c:pt idx="203">
                  <c:v>332</c:v>
                </c:pt>
                <c:pt idx="204">
                  <c:v>271</c:v>
                </c:pt>
                <c:pt idx="205">
                  <c:v>234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E9A-4D06-815B-AB13F732C28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trendset.muenchen replies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Sheet1!$A$2:$A$207</c:f>
              <c:numCache>
                <c:formatCode>m/d/yyyy</c:formatCode>
                <c:ptCount val="206"/>
                <c:pt idx="0">
                  <c:v>43831</c:v>
                </c:pt>
                <c:pt idx="1">
                  <c:v>43831</c:v>
                </c:pt>
                <c:pt idx="2">
                  <c:v>43831</c:v>
                </c:pt>
                <c:pt idx="3">
                  <c:v>43832</c:v>
                </c:pt>
                <c:pt idx="4">
                  <c:v>43832</c:v>
                </c:pt>
                <c:pt idx="5">
                  <c:v>43832</c:v>
                </c:pt>
                <c:pt idx="6">
                  <c:v>43832</c:v>
                </c:pt>
                <c:pt idx="7">
                  <c:v>43832</c:v>
                </c:pt>
                <c:pt idx="8">
                  <c:v>43832</c:v>
                </c:pt>
                <c:pt idx="9">
                  <c:v>43833</c:v>
                </c:pt>
                <c:pt idx="10">
                  <c:v>43833</c:v>
                </c:pt>
                <c:pt idx="11">
                  <c:v>43833</c:v>
                </c:pt>
                <c:pt idx="12">
                  <c:v>43833</c:v>
                </c:pt>
                <c:pt idx="13">
                  <c:v>43834</c:v>
                </c:pt>
                <c:pt idx="14">
                  <c:v>43834</c:v>
                </c:pt>
                <c:pt idx="15">
                  <c:v>43835</c:v>
                </c:pt>
                <c:pt idx="16">
                  <c:v>43835</c:v>
                </c:pt>
                <c:pt idx="17">
                  <c:v>43835</c:v>
                </c:pt>
                <c:pt idx="18">
                  <c:v>43835</c:v>
                </c:pt>
                <c:pt idx="19">
                  <c:v>43835</c:v>
                </c:pt>
                <c:pt idx="20">
                  <c:v>43835</c:v>
                </c:pt>
                <c:pt idx="21">
                  <c:v>43835</c:v>
                </c:pt>
                <c:pt idx="22">
                  <c:v>43835</c:v>
                </c:pt>
                <c:pt idx="23">
                  <c:v>43835</c:v>
                </c:pt>
                <c:pt idx="24">
                  <c:v>43835</c:v>
                </c:pt>
                <c:pt idx="25">
                  <c:v>43835</c:v>
                </c:pt>
                <c:pt idx="26">
                  <c:v>43835</c:v>
                </c:pt>
                <c:pt idx="27">
                  <c:v>43835</c:v>
                </c:pt>
                <c:pt idx="28">
                  <c:v>43835</c:v>
                </c:pt>
                <c:pt idx="29">
                  <c:v>43835</c:v>
                </c:pt>
                <c:pt idx="30">
                  <c:v>43835</c:v>
                </c:pt>
                <c:pt idx="31">
                  <c:v>43835</c:v>
                </c:pt>
                <c:pt idx="32">
                  <c:v>43835</c:v>
                </c:pt>
                <c:pt idx="33">
                  <c:v>43835</c:v>
                </c:pt>
                <c:pt idx="34">
                  <c:v>43835</c:v>
                </c:pt>
                <c:pt idx="35">
                  <c:v>43835</c:v>
                </c:pt>
                <c:pt idx="36">
                  <c:v>43835</c:v>
                </c:pt>
                <c:pt idx="37">
                  <c:v>43835</c:v>
                </c:pt>
                <c:pt idx="38">
                  <c:v>43835</c:v>
                </c:pt>
                <c:pt idx="39">
                  <c:v>43836</c:v>
                </c:pt>
                <c:pt idx="40">
                  <c:v>43836</c:v>
                </c:pt>
                <c:pt idx="41">
                  <c:v>43836</c:v>
                </c:pt>
                <c:pt idx="42">
                  <c:v>43836</c:v>
                </c:pt>
                <c:pt idx="43">
                  <c:v>43836</c:v>
                </c:pt>
                <c:pt idx="44">
                  <c:v>43836</c:v>
                </c:pt>
                <c:pt idx="45">
                  <c:v>43836</c:v>
                </c:pt>
                <c:pt idx="46">
                  <c:v>43836</c:v>
                </c:pt>
                <c:pt idx="47">
                  <c:v>43836</c:v>
                </c:pt>
                <c:pt idx="48">
                  <c:v>43836</c:v>
                </c:pt>
                <c:pt idx="49">
                  <c:v>43836</c:v>
                </c:pt>
                <c:pt idx="50">
                  <c:v>43836</c:v>
                </c:pt>
                <c:pt idx="51">
                  <c:v>43836</c:v>
                </c:pt>
                <c:pt idx="52">
                  <c:v>43836</c:v>
                </c:pt>
                <c:pt idx="53">
                  <c:v>43836</c:v>
                </c:pt>
                <c:pt idx="54">
                  <c:v>43836</c:v>
                </c:pt>
                <c:pt idx="55">
                  <c:v>43836</c:v>
                </c:pt>
                <c:pt idx="56">
                  <c:v>43836</c:v>
                </c:pt>
                <c:pt idx="57">
                  <c:v>43836</c:v>
                </c:pt>
                <c:pt idx="58">
                  <c:v>43836</c:v>
                </c:pt>
                <c:pt idx="59">
                  <c:v>43837</c:v>
                </c:pt>
                <c:pt idx="60">
                  <c:v>43837</c:v>
                </c:pt>
                <c:pt idx="61">
                  <c:v>43837</c:v>
                </c:pt>
                <c:pt idx="62">
                  <c:v>43837</c:v>
                </c:pt>
                <c:pt idx="63">
                  <c:v>43837</c:v>
                </c:pt>
                <c:pt idx="64">
                  <c:v>43837</c:v>
                </c:pt>
                <c:pt idx="65">
                  <c:v>43837</c:v>
                </c:pt>
                <c:pt idx="66">
                  <c:v>43837</c:v>
                </c:pt>
                <c:pt idx="67">
                  <c:v>43837</c:v>
                </c:pt>
                <c:pt idx="68">
                  <c:v>43837</c:v>
                </c:pt>
                <c:pt idx="69">
                  <c:v>43837</c:v>
                </c:pt>
                <c:pt idx="70">
                  <c:v>43837</c:v>
                </c:pt>
                <c:pt idx="71">
                  <c:v>43837</c:v>
                </c:pt>
                <c:pt idx="72">
                  <c:v>43837</c:v>
                </c:pt>
                <c:pt idx="73">
                  <c:v>43840</c:v>
                </c:pt>
                <c:pt idx="74">
                  <c:v>43840</c:v>
                </c:pt>
                <c:pt idx="75">
                  <c:v>43843</c:v>
                </c:pt>
                <c:pt idx="76">
                  <c:v>43844</c:v>
                </c:pt>
                <c:pt idx="77">
                  <c:v>43846</c:v>
                </c:pt>
                <c:pt idx="78">
                  <c:v>43854</c:v>
                </c:pt>
                <c:pt idx="79">
                  <c:v>43854</c:v>
                </c:pt>
                <c:pt idx="80">
                  <c:v>43886</c:v>
                </c:pt>
                <c:pt idx="81">
                  <c:v>43886</c:v>
                </c:pt>
                <c:pt idx="82">
                  <c:v>43887</c:v>
                </c:pt>
                <c:pt idx="83">
                  <c:v>43938</c:v>
                </c:pt>
                <c:pt idx="84">
                  <c:v>43942</c:v>
                </c:pt>
                <c:pt idx="85">
                  <c:v>43942</c:v>
                </c:pt>
                <c:pt idx="86">
                  <c:v>43949</c:v>
                </c:pt>
                <c:pt idx="87">
                  <c:v>43951</c:v>
                </c:pt>
                <c:pt idx="88">
                  <c:v>43958</c:v>
                </c:pt>
                <c:pt idx="89">
                  <c:v>43965</c:v>
                </c:pt>
                <c:pt idx="90">
                  <c:v>43970</c:v>
                </c:pt>
                <c:pt idx="91">
                  <c:v>43972</c:v>
                </c:pt>
                <c:pt idx="92">
                  <c:v>43977</c:v>
                </c:pt>
                <c:pt idx="93">
                  <c:v>43979</c:v>
                </c:pt>
                <c:pt idx="94">
                  <c:v>43984</c:v>
                </c:pt>
                <c:pt idx="95">
                  <c:v>43986</c:v>
                </c:pt>
                <c:pt idx="96">
                  <c:v>43991</c:v>
                </c:pt>
                <c:pt idx="97">
                  <c:v>43994</c:v>
                </c:pt>
                <c:pt idx="98">
                  <c:v>43998</c:v>
                </c:pt>
                <c:pt idx="99">
                  <c:v>44000</c:v>
                </c:pt>
                <c:pt idx="100">
                  <c:v>44001</c:v>
                </c:pt>
                <c:pt idx="101">
                  <c:v>44006</c:v>
                </c:pt>
                <c:pt idx="102">
                  <c:v>44007</c:v>
                </c:pt>
                <c:pt idx="103">
                  <c:v>44012</c:v>
                </c:pt>
                <c:pt idx="104">
                  <c:v>44014</c:v>
                </c:pt>
                <c:pt idx="105">
                  <c:v>44019</c:v>
                </c:pt>
                <c:pt idx="106">
                  <c:v>44022</c:v>
                </c:pt>
                <c:pt idx="107">
                  <c:v>44026</c:v>
                </c:pt>
                <c:pt idx="108">
                  <c:v>44028</c:v>
                </c:pt>
                <c:pt idx="109">
                  <c:v>44033</c:v>
                </c:pt>
                <c:pt idx="110">
                  <c:v>44035</c:v>
                </c:pt>
                <c:pt idx="111">
                  <c:v>44042</c:v>
                </c:pt>
                <c:pt idx="112">
                  <c:v>44043</c:v>
                </c:pt>
                <c:pt idx="113">
                  <c:v>44043</c:v>
                </c:pt>
                <c:pt idx="114">
                  <c:v>44046</c:v>
                </c:pt>
                <c:pt idx="115">
                  <c:v>44047</c:v>
                </c:pt>
                <c:pt idx="116">
                  <c:v>44048</c:v>
                </c:pt>
                <c:pt idx="117">
                  <c:v>44049</c:v>
                </c:pt>
                <c:pt idx="118">
                  <c:v>44049</c:v>
                </c:pt>
                <c:pt idx="119">
                  <c:v>44050</c:v>
                </c:pt>
                <c:pt idx="120">
                  <c:v>44053</c:v>
                </c:pt>
                <c:pt idx="121">
                  <c:v>44053</c:v>
                </c:pt>
                <c:pt idx="122">
                  <c:v>44054</c:v>
                </c:pt>
                <c:pt idx="123">
                  <c:v>44055</c:v>
                </c:pt>
                <c:pt idx="124">
                  <c:v>44056</c:v>
                </c:pt>
                <c:pt idx="125">
                  <c:v>44057</c:v>
                </c:pt>
                <c:pt idx="126">
                  <c:v>44057</c:v>
                </c:pt>
                <c:pt idx="127">
                  <c:v>44057</c:v>
                </c:pt>
                <c:pt idx="128">
                  <c:v>44060</c:v>
                </c:pt>
                <c:pt idx="129">
                  <c:v>44060</c:v>
                </c:pt>
                <c:pt idx="130">
                  <c:v>44061</c:v>
                </c:pt>
                <c:pt idx="131">
                  <c:v>44061</c:v>
                </c:pt>
                <c:pt idx="132">
                  <c:v>44062</c:v>
                </c:pt>
                <c:pt idx="133">
                  <c:v>44062</c:v>
                </c:pt>
                <c:pt idx="134">
                  <c:v>44062</c:v>
                </c:pt>
                <c:pt idx="135">
                  <c:v>44062</c:v>
                </c:pt>
                <c:pt idx="136">
                  <c:v>44063</c:v>
                </c:pt>
                <c:pt idx="137">
                  <c:v>44063</c:v>
                </c:pt>
                <c:pt idx="138">
                  <c:v>44064</c:v>
                </c:pt>
                <c:pt idx="139">
                  <c:v>44064</c:v>
                </c:pt>
                <c:pt idx="140">
                  <c:v>44067</c:v>
                </c:pt>
                <c:pt idx="141">
                  <c:v>44068</c:v>
                </c:pt>
                <c:pt idx="142">
                  <c:v>44069</c:v>
                </c:pt>
                <c:pt idx="143">
                  <c:v>44069</c:v>
                </c:pt>
                <c:pt idx="144">
                  <c:v>44070</c:v>
                </c:pt>
                <c:pt idx="145">
                  <c:v>44070</c:v>
                </c:pt>
                <c:pt idx="146">
                  <c:v>44071</c:v>
                </c:pt>
                <c:pt idx="147">
                  <c:v>44071</c:v>
                </c:pt>
                <c:pt idx="148">
                  <c:v>44074</c:v>
                </c:pt>
                <c:pt idx="149">
                  <c:v>44075</c:v>
                </c:pt>
                <c:pt idx="150">
                  <c:v>44076</c:v>
                </c:pt>
                <c:pt idx="151">
                  <c:v>44077</c:v>
                </c:pt>
                <c:pt idx="152">
                  <c:v>44078</c:v>
                </c:pt>
                <c:pt idx="153">
                  <c:v>44079</c:v>
                </c:pt>
                <c:pt idx="154">
                  <c:v>44080</c:v>
                </c:pt>
                <c:pt idx="155">
                  <c:v>44081</c:v>
                </c:pt>
                <c:pt idx="156">
                  <c:v>44082</c:v>
                </c:pt>
                <c:pt idx="157">
                  <c:v>44082</c:v>
                </c:pt>
                <c:pt idx="158">
                  <c:v>44083</c:v>
                </c:pt>
                <c:pt idx="159">
                  <c:v>44083</c:v>
                </c:pt>
                <c:pt idx="160">
                  <c:v>44083</c:v>
                </c:pt>
                <c:pt idx="161">
                  <c:v>44084</c:v>
                </c:pt>
                <c:pt idx="162">
                  <c:v>44084</c:v>
                </c:pt>
                <c:pt idx="163">
                  <c:v>44085</c:v>
                </c:pt>
                <c:pt idx="164">
                  <c:v>44085</c:v>
                </c:pt>
                <c:pt idx="165">
                  <c:v>44086</c:v>
                </c:pt>
                <c:pt idx="166">
                  <c:v>44086</c:v>
                </c:pt>
                <c:pt idx="167">
                  <c:v>44086</c:v>
                </c:pt>
                <c:pt idx="168">
                  <c:v>44086</c:v>
                </c:pt>
                <c:pt idx="169">
                  <c:v>44086</c:v>
                </c:pt>
                <c:pt idx="170">
                  <c:v>44086</c:v>
                </c:pt>
                <c:pt idx="171">
                  <c:v>44086</c:v>
                </c:pt>
                <c:pt idx="172">
                  <c:v>44086</c:v>
                </c:pt>
                <c:pt idx="173">
                  <c:v>44086</c:v>
                </c:pt>
                <c:pt idx="174">
                  <c:v>44086</c:v>
                </c:pt>
                <c:pt idx="175">
                  <c:v>44086</c:v>
                </c:pt>
                <c:pt idx="176">
                  <c:v>44086</c:v>
                </c:pt>
                <c:pt idx="177">
                  <c:v>44086</c:v>
                </c:pt>
                <c:pt idx="178">
                  <c:v>44087</c:v>
                </c:pt>
                <c:pt idx="179">
                  <c:v>44087</c:v>
                </c:pt>
                <c:pt idx="180">
                  <c:v>44087</c:v>
                </c:pt>
                <c:pt idx="181">
                  <c:v>44087</c:v>
                </c:pt>
                <c:pt idx="182">
                  <c:v>44087</c:v>
                </c:pt>
                <c:pt idx="183">
                  <c:v>44087</c:v>
                </c:pt>
                <c:pt idx="184">
                  <c:v>44087</c:v>
                </c:pt>
                <c:pt idx="185">
                  <c:v>44087</c:v>
                </c:pt>
                <c:pt idx="186">
                  <c:v>44087</c:v>
                </c:pt>
                <c:pt idx="187">
                  <c:v>44087</c:v>
                </c:pt>
                <c:pt idx="188">
                  <c:v>44088</c:v>
                </c:pt>
                <c:pt idx="189">
                  <c:v>44088</c:v>
                </c:pt>
                <c:pt idx="190">
                  <c:v>44088</c:v>
                </c:pt>
                <c:pt idx="191">
                  <c:v>44088</c:v>
                </c:pt>
                <c:pt idx="192">
                  <c:v>44088</c:v>
                </c:pt>
                <c:pt idx="193">
                  <c:v>44088</c:v>
                </c:pt>
                <c:pt idx="194">
                  <c:v>44088</c:v>
                </c:pt>
                <c:pt idx="195">
                  <c:v>44088</c:v>
                </c:pt>
                <c:pt idx="196">
                  <c:v>44088</c:v>
                </c:pt>
                <c:pt idx="197">
                  <c:v>44090</c:v>
                </c:pt>
                <c:pt idx="198">
                  <c:v>44091</c:v>
                </c:pt>
                <c:pt idx="199">
                  <c:v>44092</c:v>
                </c:pt>
                <c:pt idx="200">
                  <c:v>44095</c:v>
                </c:pt>
                <c:pt idx="201">
                  <c:v>44095</c:v>
                </c:pt>
                <c:pt idx="202">
                  <c:v>44097</c:v>
                </c:pt>
                <c:pt idx="203">
                  <c:v>44099</c:v>
                </c:pt>
                <c:pt idx="204">
                  <c:v>44102</c:v>
                </c:pt>
                <c:pt idx="205">
                  <c:v>44104</c:v>
                </c:pt>
              </c:numCache>
            </c:numRef>
          </c:cat>
          <c:val>
            <c:numRef>
              <c:f>Sheet1!$E$2:$E$207</c:f>
              <c:numCache>
                <c:formatCode>General</c:formatCode>
                <c:ptCount val="206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1</c:v>
                </c:pt>
                <c:pt idx="15">
                  <c:v>3</c:v>
                </c:pt>
                <c:pt idx="16">
                  <c:v>1</c:v>
                </c:pt>
                <c:pt idx="17">
                  <c:v>2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0</c:v>
                </c:pt>
                <c:pt idx="26">
                  <c:v>2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2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2</c:v>
                </c:pt>
                <c:pt idx="39">
                  <c:v>3</c:v>
                </c:pt>
                <c:pt idx="40">
                  <c:v>2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1</c:v>
                </c:pt>
                <c:pt idx="45">
                  <c:v>0</c:v>
                </c:pt>
                <c:pt idx="46">
                  <c:v>2</c:v>
                </c:pt>
                <c:pt idx="47">
                  <c:v>3</c:v>
                </c:pt>
                <c:pt idx="48">
                  <c:v>3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1</c:v>
                </c:pt>
                <c:pt idx="53">
                  <c:v>0</c:v>
                </c:pt>
                <c:pt idx="54">
                  <c:v>4</c:v>
                </c:pt>
                <c:pt idx="55">
                  <c:v>9</c:v>
                </c:pt>
                <c:pt idx="56">
                  <c:v>0</c:v>
                </c:pt>
                <c:pt idx="57">
                  <c:v>0</c:v>
                </c:pt>
                <c:pt idx="58">
                  <c:v>2</c:v>
                </c:pt>
                <c:pt idx="59">
                  <c:v>2</c:v>
                </c:pt>
                <c:pt idx="60">
                  <c:v>0</c:v>
                </c:pt>
                <c:pt idx="61">
                  <c:v>0</c:v>
                </c:pt>
                <c:pt idx="62">
                  <c:v>1</c:v>
                </c:pt>
                <c:pt idx="63">
                  <c:v>0</c:v>
                </c:pt>
                <c:pt idx="64">
                  <c:v>1</c:v>
                </c:pt>
                <c:pt idx="65">
                  <c:v>0</c:v>
                </c:pt>
                <c:pt idx="66">
                  <c:v>0</c:v>
                </c:pt>
                <c:pt idx="67">
                  <c:v>1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1</c:v>
                </c:pt>
                <c:pt idx="72">
                  <c:v>2</c:v>
                </c:pt>
                <c:pt idx="73">
                  <c:v>1</c:v>
                </c:pt>
                <c:pt idx="74">
                  <c:v>2</c:v>
                </c:pt>
                <c:pt idx="75">
                  <c:v>0</c:v>
                </c:pt>
                <c:pt idx="76">
                  <c:v>1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1</c:v>
                </c:pt>
                <c:pt idx="84">
                  <c:v>0</c:v>
                </c:pt>
                <c:pt idx="85">
                  <c:v>1</c:v>
                </c:pt>
                <c:pt idx="86">
                  <c:v>1</c:v>
                </c:pt>
                <c:pt idx="87">
                  <c:v>7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2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2</c:v>
                </c:pt>
                <c:pt idx="101">
                  <c:v>1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1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2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6</c:v>
                </c:pt>
                <c:pt idx="151">
                  <c:v>0</c:v>
                </c:pt>
                <c:pt idx="152">
                  <c:v>0</c:v>
                </c:pt>
                <c:pt idx="153">
                  <c:v>3</c:v>
                </c:pt>
                <c:pt idx="154">
                  <c:v>1</c:v>
                </c:pt>
                <c:pt idx="155">
                  <c:v>0</c:v>
                </c:pt>
                <c:pt idx="156">
                  <c:v>1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2</c:v>
                </c:pt>
                <c:pt idx="166">
                  <c:v>0</c:v>
                </c:pt>
                <c:pt idx="167">
                  <c:v>1</c:v>
                </c:pt>
                <c:pt idx="168">
                  <c:v>0</c:v>
                </c:pt>
                <c:pt idx="169">
                  <c:v>2</c:v>
                </c:pt>
                <c:pt idx="170">
                  <c:v>1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1</c:v>
                </c:pt>
                <c:pt idx="176">
                  <c:v>0</c:v>
                </c:pt>
                <c:pt idx="177">
                  <c:v>1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3</c:v>
                </c:pt>
                <c:pt idx="188">
                  <c:v>0</c:v>
                </c:pt>
                <c:pt idx="189">
                  <c:v>1</c:v>
                </c:pt>
                <c:pt idx="190">
                  <c:v>0</c:v>
                </c:pt>
                <c:pt idx="191">
                  <c:v>0</c:v>
                </c:pt>
                <c:pt idx="192">
                  <c:v>2</c:v>
                </c:pt>
                <c:pt idx="193">
                  <c:v>1</c:v>
                </c:pt>
                <c:pt idx="194">
                  <c:v>2</c:v>
                </c:pt>
                <c:pt idx="195">
                  <c:v>0</c:v>
                </c:pt>
                <c:pt idx="196">
                  <c:v>0</c:v>
                </c:pt>
                <c:pt idx="197">
                  <c:v>1</c:v>
                </c:pt>
                <c:pt idx="198">
                  <c:v>1</c:v>
                </c:pt>
                <c:pt idx="199">
                  <c:v>1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E9A-4D06-815B-AB13F732C2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816944"/>
        <c:axId val="326817928"/>
      </c:lineChart>
      <c:dateAx>
        <c:axId val="326816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817928"/>
        <c:crosses val="autoZero"/>
        <c:auto val="1"/>
        <c:lblOffset val="100"/>
        <c:baseTimeUnit val="days"/>
      </c:dateAx>
      <c:valAx>
        <c:axId val="326817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816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 Taps Back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Sheet1!$A$2:$A$207</c:f>
              <c:numCache>
                <c:formatCode>m/d/yyyy</c:formatCode>
                <c:ptCount val="206"/>
                <c:pt idx="0">
                  <c:v>43831</c:v>
                </c:pt>
                <c:pt idx="1">
                  <c:v>43831</c:v>
                </c:pt>
                <c:pt idx="2">
                  <c:v>43831</c:v>
                </c:pt>
                <c:pt idx="3">
                  <c:v>43832</c:v>
                </c:pt>
                <c:pt idx="4">
                  <c:v>43832</c:v>
                </c:pt>
                <c:pt idx="5">
                  <c:v>43832</c:v>
                </c:pt>
                <c:pt idx="6">
                  <c:v>43832</c:v>
                </c:pt>
                <c:pt idx="7">
                  <c:v>43832</c:v>
                </c:pt>
                <c:pt idx="8">
                  <c:v>43832</c:v>
                </c:pt>
                <c:pt idx="9">
                  <c:v>43833</c:v>
                </c:pt>
                <c:pt idx="10">
                  <c:v>43833</c:v>
                </c:pt>
                <c:pt idx="11">
                  <c:v>43833</c:v>
                </c:pt>
                <c:pt idx="12">
                  <c:v>43833</c:v>
                </c:pt>
                <c:pt idx="13">
                  <c:v>43834</c:v>
                </c:pt>
                <c:pt idx="14">
                  <c:v>43834</c:v>
                </c:pt>
                <c:pt idx="15">
                  <c:v>43835</c:v>
                </c:pt>
                <c:pt idx="16">
                  <c:v>43835</c:v>
                </c:pt>
                <c:pt idx="17">
                  <c:v>43835</c:v>
                </c:pt>
                <c:pt idx="18">
                  <c:v>43835</c:v>
                </c:pt>
                <c:pt idx="19">
                  <c:v>43835</c:v>
                </c:pt>
                <c:pt idx="20">
                  <c:v>43835</c:v>
                </c:pt>
                <c:pt idx="21">
                  <c:v>43835</c:v>
                </c:pt>
                <c:pt idx="22">
                  <c:v>43835</c:v>
                </c:pt>
                <c:pt idx="23">
                  <c:v>43835</c:v>
                </c:pt>
                <c:pt idx="24">
                  <c:v>43835</c:v>
                </c:pt>
                <c:pt idx="25">
                  <c:v>43835</c:v>
                </c:pt>
                <c:pt idx="26">
                  <c:v>43835</c:v>
                </c:pt>
                <c:pt idx="27">
                  <c:v>43835</c:v>
                </c:pt>
                <c:pt idx="28">
                  <c:v>43835</c:v>
                </c:pt>
                <c:pt idx="29">
                  <c:v>43835</c:v>
                </c:pt>
                <c:pt idx="30">
                  <c:v>43835</c:v>
                </c:pt>
                <c:pt idx="31">
                  <c:v>43835</c:v>
                </c:pt>
                <c:pt idx="32">
                  <c:v>43835</c:v>
                </c:pt>
                <c:pt idx="33">
                  <c:v>43835</c:v>
                </c:pt>
                <c:pt idx="34">
                  <c:v>43835</c:v>
                </c:pt>
                <c:pt idx="35">
                  <c:v>43835</c:v>
                </c:pt>
                <c:pt idx="36">
                  <c:v>43835</c:v>
                </c:pt>
                <c:pt idx="37">
                  <c:v>43835</c:v>
                </c:pt>
                <c:pt idx="38">
                  <c:v>43835</c:v>
                </c:pt>
                <c:pt idx="39">
                  <c:v>43836</c:v>
                </c:pt>
                <c:pt idx="40">
                  <c:v>43836</c:v>
                </c:pt>
                <c:pt idx="41">
                  <c:v>43836</c:v>
                </c:pt>
                <c:pt idx="42">
                  <c:v>43836</c:v>
                </c:pt>
                <c:pt idx="43">
                  <c:v>43836</c:v>
                </c:pt>
                <c:pt idx="44">
                  <c:v>43836</c:v>
                </c:pt>
                <c:pt idx="45">
                  <c:v>43836</c:v>
                </c:pt>
                <c:pt idx="46">
                  <c:v>43836</c:v>
                </c:pt>
                <c:pt idx="47">
                  <c:v>43836</c:v>
                </c:pt>
                <c:pt idx="48">
                  <c:v>43836</c:v>
                </c:pt>
                <c:pt idx="49">
                  <c:v>43836</c:v>
                </c:pt>
                <c:pt idx="50">
                  <c:v>43836</c:v>
                </c:pt>
                <c:pt idx="51">
                  <c:v>43836</c:v>
                </c:pt>
                <c:pt idx="52">
                  <c:v>43836</c:v>
                </c:pt>
                <c:pt idx="53">
                  <c:v>43836</c:v>
                </c:pt>
                <c:pt idx="54">
                  <c:v>43836</c:v>
                </c:pt>
                <c:pt idx="55">
                  <c:v>43836</c:v>
                </c:pt>
                <c:pt idx="56">
                  <c:v>43836</c:v>
                </c:pt>
                <c:pt idx="57">
                  <c:v>43836</c:v>
                </c:pt>
                <c:pt idx="58">
                  <c:v>43836</c:v>
                </c:pt>
                <c:pt idx="59">
                  <c:v>43837</c:v>
                </c:pt>
                <c:pt idx="60">
                  <c:v>43837</c:v>
                </c:pt>
                <c:pt idx="61">
                  <c:v>43837</c:v>
                </c:pt>
                <c:pt idx="62">
                  <c:v>43837</c:v>
                </c:pt>
                <c:pt idx="63">
                  <c:v>43837</c:v>
                </c:pt>
                <c:pt idx="64">
                  <c:v>43837</c:v>
                </c:pt>
                <c:pt idx="65">
                  <c:v>43837</c:v>
                </c:pt>
                <c:pt idx="66">
                  <c:v>43837</c:v>
                </c:pt>
                <c:pt idx="67">
                  <c:v>43837</c:v>
                </c:pt>
                <c:pt idx="68">
                  <c:v>43837</c:v>
                </c:pt>
                <c:pt idx="69">
                  <c:v>43837</c:v>
                </c:pt>
                <c:pt idx="70">
                  <c:v>43837</c:v>
                </c:pt>
                <c:pt idx="71">
                  <c:v>43837</c:v>
                </c:pt>
                <c:pt idx="72">
                  <c:v>43837</c:v>
                </c:pt>
                <c:pt idx="73">
                  <c:v>43840</c:v>
                </c:pt>
                <c:pt idx="74">
                  <c:v>43840</c:v>
                </c:pt>
                <c:pt idx="75">
                  <c:v>43843</c:v>
                </c:pt>
                <c:pt idx="76">
                  <c:v>43844</c:v>
                </c:pt>
                <c:pt idx="77">
                  <c:v>43846</c:v>
                </c:pt>
                <c:pt idx="78">
                  <c:v>43854</c:v>
                </c:pt>
                <c:pt idx="79">
                  <c:v>43854</c:v>
                </c:pt>
                <c:pt idx="80">
                  <c:v>43886</c:v>
                </c:pt>
                <c:pt idx="81">
                  <c:v>43886</c:v>
                </c:pt>
                <c:pt idx="82">
                  <c:v>43887</c:v>
                </c:pt>
                <c:pt idx="83">
                  <c:v>43938</c:v>
                </c:pt>
                <c:pt idx="84">
                  <c:v>43942</c:v>
                </c:pt>
                <c:pt idx="85">
                  <c:v>43942</c:v>
                </c:pt>
                <c:pt idx="86">
                  <c:v>43949</c:v>
                </c:pt>
                <c:pt idx="87">
                  <c:v>43951</c:v>
                </c:pt>
                <c:pt idx="88">
                  <c:v>43958</c:v>
                </c:pt>
                <c:pt idx="89">
                  <c:v>43965</c:v>
                </c:pt>
                <c:pt idx="90">
                  <c:v>43970</c:v>
                </c:pt>
                <c:pt idx="91">
                  <c:v>43972</c:v>
                </c:pt>
                <c:pt idx="92">
                  <c:v>43977</c:v>
                </c:pt>
                <c:pt idx="93">
                  <c:v>43979</c:v>
                </c:pt>
                <c:pt idx="94">
                  <c:v>43984</c:v>
                </c:pt>
                <c:pt idx="95">
                  <c:v>43986</c:v>
                </c:pt>
                <c:pt idx="96">
                  <c:v>43991</c:v>
                </c:pt>
                <c:pt idx="97">
                  <c:v>43994</c:v>
                </c:pt>
                <c:pt idx="98">
                  <c:v>43998</c:v>
                </c:pt>
                <c:pt idx="99">
                  <c:v>44000</c:v>
                </c:pt>
                <c:pt idx="100">
                  <c:v>44001</c:v>
                </c:pt>
                <c:pt idx="101">
                  <c:v>44006</c:v>
                </c:pt>
                <c:pt idx="102">
                  <c:v>44007</c:v>
                </c:pt>
                <c:pt idx="103">
                  <c:v>44012</c:v>
                </c:pt>
                <c:pt idx="104">
                  <c:v>44014</c:v>
                </c:pt>
                <c:pt idx="105">
                  <c:v>44019</c:v>
                </c:pt>
                <c:pt idx="106">
                  <c:v>44022</c:v>
                </c:pt>
                <c:pt idx="107">
                  <c:v>44026</c:v>
                </c:pt>
                <c:pt idx="108">
                  <c:v>44028</c:v>
                </c:pt>
                <c:pt idx="109">
                  <c:v>44033</c:v>
                </c:pt>
                <c:pt idx="110">
                  <c:v>44035</c:v>
                </c:pt>
                <c:pt idx="111">
                  <c:v>44042</c:v>
                </c:pt>
                <c:pt idx="112">
                  <c:v>44043</c:v>
                </c:pt>
                <c:pt idx="113">
                  <c:v>44043</c:v>
                </c:pt>
                <c:pt idx="114">
                  <c:v>44046</c:v>
                </c:pt>
                <c:pt idx="115">
                  <c:v>44047</c:v>
                </c:pt>
                <c:pt idx="116">
                  <c:v>44048</c:v>
                </c:pt>
                <c:pt idx="117">
                  <c:v>44049</c:v>
                </c:pt>
                <c:pt idx="118">
                  <c:v>44049</c:v>
                </c:pt>
                <c:pt idx="119">
                  <c:v>44050</c:v>
                </c:pt>
                <c:pt idx="120">
                  <c:v>44053</c:v>
                </c:pt>
                <c:pt idx="121">
                  <c:v>44053</c:v>
                </c:pt>
                <c:pt idx="122">
                  <c:v>44054</c:v>
                </c:pt>
                <c:pt idx="123">
                  <c:v>44055</c:v>
                </c:pt>
                <c:pt idx="124">
                  <c:v>44056</c:v>
                </c:pt>
                <c:pt idx="125">
                  <c:v>44057</c:v>
                </c:pt>
                <c:pt idx="126">
                  <c:v>44057</c:v>
                </c:pt>
                <c:pt idx="127">
                  <c:v>44057</c:v>
                </c:pt>
                <c:pt idx="128">
                  <c:v>44060</c:v>
                </c:pt>
                <c:pt idx="129">
                  <c:v>44060</c:v>
                </c:pt>
                <c:pt idx="130">
                  <c:v>44061</c:v>
                </c:pt>
                <c:pt idx="131">
                  <c:v>44061</c:v>
                </c:pt>
                <c:pt idx="132">
                  <c:v>44062</c:v>
                </c:pt>
                <c:pt idx="133">
                  <c:v>44062</c:v>
                </c:pt>
                <c:pt idx="134">
                  <c:v>44062</c:v>
                </c:pt>
                <c:pt idx="135">
                  <c:v>44062</c:v>
                </c:pt>
                <c:pt idx="136">
                  <c:v>44063</c:v>
                </c:pt>
                <c:pt idx="137">
                  <c:v>44063</c:v>
                </c:pt>
                <c:pt idx="138">
                  <c:v>44064</c:v>
                </c:pt>
                <c:pt idx="139">
                  <c:v>44064</c:v>
                </c:pt>
                <c:pt idx="140">
                  <c:v>44067</c:v>
                </c:pt>
                <c:pt idx="141">
                  <c:v>44068</c:v>
                </c:pt>
                <c:pt idx="142">
                  <c:v>44069</c:v>
                </c:pt>
                <c:pt idx="143">
                  <c:v>44069</c:v>
                </c:pt>
                <c:pt idx="144">
                  <c:v>44070</c:v>
                </c:pt>
                <c:pt idx="145">
                  <c:v>44070</c:v>
                </c:pt>
                <c:pt idx="146">
                  <c:v>44071</c:v>
                </c:pt>
                <c:pt idx="147">
                  <c:v>44071</c:v>
                </c:pt>
                <c:pt idx="148">
                  <c:v>44074</c:v>
                </c:pt>
                <c:pt idx="149">
                  <c:v>44075</c:v>
                </c:pt>
                <c:pt idx="150">
                  <c:v>44076</c:v>
                </c:pt>
                <c:pt idx="151">
                  <c:v>44077</c:v>
                </c:pt>
                <c:pt idx="152">
                  <c:v>44078</c:v>
                </c:pt>
                <c:pt idx="153">
                  <c:v>44079</c:v>
                </c:pt>
                <c:pt idx="154">
                  <c:v>44080</c:v>
                </c:pt>
                <c:pt idx="155">
                  <c:v>44081</c:v>
                </c:pt>
                <c:pt idx="156">
                  <c:v>44082</c:v>
                </c:pt>
                <c:pt idx="157">
                  <c:v>44082</c:v>
                </c:pt>
                <c:pt idx="158">
                  <c:v>44083</c:v>
                </c:pt>
                <c:pt idx="159">
                  <c:v>44083</c:v>
                </c:pt>
                <c:pt idx="160">
                  <c:v>44083</c:v>
                </c:pt>
                <c:pt idx="161">
                  <c:v>44084</c:v>
                </c:pt>
                <c:pt idx="162">
                  <c:v>44084</c:v>
                </c:pt>
                <c:pt idx="163">
                  <c:v>44085</c:v>
                </c:pt>
                <c:pt idx="164">
                  <c:v>44085</c:v>
                </c:pt>
                <c:pt idx="165">
                  <c:v>44086</c:v>
                </c:pt>
                <c:pt idx="166">
                  <c:v>44086</c:v>
                </c:pt>
                <c:pt idx="167">
                  <c:v>44086</c:v>
                </c:pt>
                <c:pt idx="168">
                  <c:v>44086</c:v>
                </c:pt>
                <c:pt idx="169">
                  <c:v>44086</c:v>
                </c:pt>
                <c:pt idx="170">
                  <c:v>44086</c:v>
                </c:pt>
                <c:pt idx="171">
                  <c:v>44086</c:v>
                </c:pt>
                <c:pt idx="172">
                  <c:v>44086</c:v>
                </c:pt>
                <c:pt idx="173">
                  <c:v>44086</c:v>
                </c:pt>
                <c:pt idx="174">
                  <c:v>44086</c:v>
                </c:pt>
                <c:pt idx="175">
                  <c:v>44086</c:v>
                </c:pt>
                <c:pt idx="176">
                  <c:v>44086</c:v>
                </c:pt>
                <c:pt idx="177">
                  <c:v>44086</c:v>
                </c:pt>
                <c:pt idx="178">
                  <c:v>44087</c:v>
                </c:pt>
                <c:pt idx="179">
                  <c:v>44087</c:v>
                </c:pt>
                <c:pt idx="180">
                  <c:v>44087</c:v>
                </c:pt>
                <c:pt idx="181">
                  <c:v>44087</c:v>
                </c:pt>
                <c:pt idx="182">
                  <c:v>44087</c:v>
                </c:pt>
                <c:pt idx="183">
                  <c:v>44087</c:v>
                </c:pt>
                <c:pt idx="184">
                  <c:v>44087</c:v>
                </c:pt>
                <c:pt idx="185">
                  <c:v>44087</c:v>
                </c:pt>
                <c:pt idx="186">
                  <c:v>44087</c:v>
                </c:pt>
                <c:pt idx="187">
                  <c:v>44087</c:v>
                </c:pt>
                <c:pt idx="188">
                  <c:v>44088</c:v>
                </c:pt>
                <c:pt idx="189">
                  <c:v>44088</c:v>
                </c:pt>
                <c:pt idx="190">
                  <c:v>44088</c:v>
                </c:pt>
                <c:pt idx="191">
                  <c:v>44088</c:v>
                </c:pt>
                <c:pt idx="192">
                  <c:v>44088</c:v>
                </c:pt>
                <c:pt idx="193">
                  <c:v>44088</c:v>
                </c:pt>
                <c:pt idx="194">
                  <c:v>44088</c:v>
                </c:pt>
                <c:pt idx="195">
                  <c:v>44088</c:v>
                </c:pt>
                <c:pt idx="196">
                  <c:v>44088</c:v>
                </c:pt>
                <c:pt idx="197">
                  <c:v>44090</c:v>
                </c:pt>
                <c:pt idx="198">
                  <c:v>44091</c:v>
                </c:pt>
                <c:pt idx="199">
                  <c:v>44092</c:v>
                </c:pt>
                <c:pt idx="200">
                  <c:v>44095</c:v>
                </c:pt>
                <c:pt idx="201">
                  <c:v>44095</c:v>
                </c:pt>
                <c:pt idx="202">
                  <c:v>44097</c:v>
                </c:pt>
                <c:pt idx="203">
                  <c:v>44099</c:v>
                </c:pt>
                <c:pt idx="204">
                  <c:v>44102</c:v>
                </c:pt>
                <c:pt idx="205">
                  <c:v>44104</c:v>
                </c:pt>
              </c:numCache>
            </c:numRef>
          </c:cat>
          <c:val>
            <c:numRef>
              <c:f>Sheet1!$B$2:$B$207</c:f>
              <c:numCache>
                <c:formatCode>General</c:formatCode>
                <c:ptCount val="206"/>
                <c:pt idx="0">
                  <c:v>10</c:v>
                </c:pt>
                <c:pt idx="1">
                  <c:v>12</c:v>
                </c:pt>
                <c:pt idx="2">
                  <c:v>6</c:v>
                </c:pt>
                <c:pt idx="3">
                  <c:v>8</c:v>
                </c:pt>
                <c:pt idx="4">
                  <c:v>15</c:v>
                </c:pt>
                <c:pt idx="5">
                  <c:v>11</c:v>
                </c:pt>
                <c:pt idx="6">
                  <c:v>13</c:v>
                </c:pt>
                <c:pt idx="7">
                  <c:v>6</c:v>
                </c:pt>
                <c:pt idx="8">
                  <c:v>10</c:v>
                </c:pt>
                <c:pt idx="9">
                  <c:v>7</c:v>
                </c:pt>
                <c:pt idx="10">
                  <c:v>7</c:v>
                </c:pt>
                <c:pt idx="11">
                  <c:v>10</c:v>
                </c:pt>
                <c:pt idx="12">
                  <c:v>9</c:v>
                </c:pt>
                <c:pt idx="13">
                  <c:v>8</c:v>
                </c:pt>
                <c:pt idx="14">
                  <c:v>23</c:v>
                </c:pt>
                <c:pt idx="15">
                  <c:v>33</c:v>
                </c:pt>
                <c:pt idx="16">
                  <c:v>56</c:v>
                </c:pt>
                <c:pt idx="17">
                  <c:v>71</c:v>
                </c:pt>
                <c:pt idx="18">
                  <c:v>40</c:v>
                </c:pt>
                <c:pt idx="19">
                  <c:v>35</c:v>
                </c:pt>
                <c:pt idx="20">
                  <c:v>52</c:v>
                </c:pt>
                <c:pt idx="21">
                  <c:v>49</c:v>
                </c:pt>
                <c:pt idx="22">
                  <c:v>53</c:v>
                </c:pt>
                <c:pt idx="23">
                  <c:v>58</c:v>
                </c:pt>
                <c:pt idx="24">
                  <c:v>52</c:v>
                </c:pt>
                <c:pt idx="25">
                  <c:v>67</c:v>
                </c:pt>
                <c:pt idx="26">
                  <c:v>69</c:v>
                </c:pt>
                <c:pt idx="27">
                  <c:v>63</c:v>
                </c:pt>
                <c:pt idx="28">
                  <c:v>44</c:v>
                </c:pt>
                <c:pt idx="29">
                  <c:v>71</c:v>
                </c:pt>
                <c:pt idx="30">
                  <c:v>63</c:v>
                </c:pt>
                <c:pt idx="31">
                  <c:v>42</c:v>
                </c:pt>
                <c:pt idx="32">
                  <c:v>38</c:v>
                </c:pt>
                <c:pt idx="33">
                  <c:v>42</c:v>
                </c:pt>
                <c:pt idx="34">
                  <c:v>54</c:v>
                </c:pt>
                <c:pt idx="35">
                  <c:v>57</c:v>
                </c:pt>
                <c:pt idx="36">
                  <c:v>48</c:v>
                </c:pt>
                <c:pt idx="37">
                  <c:v>44</c:v>
                </c:pt>
                <c:pt idx="38">
                  <c:v>59</c:v>
                </c:pt>
                <c:pt idx="39">
                  <c:v>44</c:v>
                </c:pt>
                <c:pt idx="40">
                  <c:v>55</c:v>
                </c:pt>
                <c:pt idx="41">
                  <c:v>61</c:v>
                </c:pt>
                <c:pt idx="42">
                  <c:v>34</c:v>
                </c:pt>
                <c:pt idx="43">
                  <c:v>28</c:v>
                </c:pt>
                <c:pt idx="44">
                  <c:v>33</c:v>
                </c:pt>
                <c:pt idx="45">
                  <c:v>48</c:v>
                </c:pt>
                <c:pt idx="46">
                  <c:v>36</c:v>
                </c:pt>
                <c:pt idx="47">
                  <c:v>40</c:v>
                </c:pt>
                <c:pt idx="48">
                  <c:v>65</c:v>
                </c:pt>
                <c:pt idx="49">
                  <c:v>76</c:v>
                </c:pt>
                <c:pt idx="50">
                  <c:v>77</c:v>
                </c:pt>
                <c:pt idx="51">
                  <c:v>66</c:v>
                </c:pt>
                <c:pt idx="52">
                  <c:v>84</c:v>
                </c:pt>
                <c:pt idx="53">
                  <c:v>65</c:v>
                </c:pt>
                <c:pt idx="54">
                  <c:v>68</c:v>
                </c:pt>
                <c:pt idx="55">
                  <c:v>78</c:v>
                </c:pt>
                <c:pt idx="56">
                  <c:v>56</c:v>
                </c:pt>
                <c:pt idx="57">
                  <c:v>62</c:v>
                </c:pt>
                <c:pt idx="58">
                  <c:v>39</c:v>
                </c:pt>
                <c:pt idx="59">
                  <c:v>29</c:v>
                </c:pt>
                <c:pt idx="60">
                  <c:v>32</c:v>
                </c:pt>
                <c:pt idx="61">
                  <c:v>21</c:v>
                </c:pt>
                <c:pt idx="62">
                  <c:v>39</c:v>
                </c:pt>
                <c:pt idx="63">
                  <c:v>27</c:v>
                </c:pt>
                <c:pt idx="64">
                  <c:v>32</c:v>
                </c:pt>
                <c:pt idx="65">
                  <c:v>21</c:v>
                </c:pt>
                <c:pt idx="66">
                  <c:v>34</c:v>
                </c:pt>
                <c:pt idx="67">
                  <c:v>23</c:v>
                </c:pt>
                <c:pt idx="68">
                  <c:v>28</c:v>
                </c:pt>
                <c:pt idx="69">
                  <c:v>34</c:v>
                </c:pt>
                <c:pt idx="70">
                  <c:v>28</c:v>
                </c:pt>
                <c:pt idx="71">
                  <c:v>21</c:v>
                </c:pt>
                <c:pt idx="72">
                  <c:v>37</c:v>
                </c:pt>
                <c:pt idx="73">
                  <c:v>6</c:v>
                </c:pt>
                <c:pt idx="74">
                  <c:v>17</c:v>
                </c:pt>
                <c:pt idx="75">
                  <c:v>5</c:v>
                </c:pt>
                <c:pt idx="76">
                  <c:v>4</c:v>
                </c:pt>
                <c:pt idx="77">
                  <c:v>4</c:v>
                </c:pt>
                <c:pt idx="78">
                  <c:v>5</c:v>
                </c:pt>
                <c:pt idx="79">
                  <c:v>8</c:v>
                </c:pt>
                <c:pt idx="80">
                  <c:v>7</c:v>
                </c:pt>
                <c:pt idx="81">
                  <c:v>6</c:v>
                </c:pt>
                <c:pt idx="82">
                  <c:v>2</c:v>
                </c:pt>
                <c:pt idx="83">
                  <c:v>5</c:v>
                </c:pt>
                <c:pt idx="84">
                  <c:v>1</c:v>
                </c:pt>
                <c:pt idx="85">
                  <c:v>6</c:v>
                </c:pt>
                <c:pt idx="86">
                  <c:v>5</c:v>
                </c:pt>
                <c:pt idx="87">
                  <c:v>7</c:v>
                </c:pt>
                <c:pt idx="88">
                  <c:v>4</c:v>
                </c:pt>
                <c:pt idx="89">
                  <c:v>4</c:v>
                </c:pt>
                <c:pt idx="90">
                  <c:v>0</c:v>
                </c:pt>
                <c:pt idx="91">
                  <c:v>3</c:v>
                </c:pt>
                <c:pt idx="92">
                  <c:v>2</c:v>
                </c:pt>
                <c:pt idx="93">
                  <c:v>5</c:v>
                </c:pt>
                <c:pt idx="94">
                  <c:v>4</c:v>
                </c:pt>
                <c:pt idx="95">
                  <c:v>1</c:v>
                </c:pt>
                <c:pt idx="96">
                  <c:v>1</c:v>
                </c:pt>
                <c:pt idx="97">
                  <c:v>3</c:v>
                </c:pt>
                <c:pt idx="98">
                  <c:v>2</c:v>
                </c:pt>
                <c:pt idx="99">
                  <c:v>3</c:v>
                </c:pt>
                <c:pt idx="100">
                  <c:v>5</c:v>
                </c:pt>
                <c:pt idx="101">
                  <c:v>3</c:v>
                </c:pt>
                <c:pt idx="102">
                  <c:v>3</c:v>
                </c:pt>
                <c:pt idx="103">
                  <c:v>3</c:v>
                </c:pt>
                <c:pt idx="104">
                  <c:v>2</c:v>
                </c:pt>
                <c:pt idx="105">
                  <c:v>0</c:v>
                </c:pt>
                <c:pt idx="106">
                  <c:v>5</c:v>
                </c:pt>
                <c:pt idx="107">
                  <c:v>1</c:v>
                </c:pt>
                <c:pt idx="108">
                  <c:v>6</c:v>
                </c:pt>
                <c:pt idx="109">
                  <c:v>3</c:v>
                </c:pt>
                <c:pt idx="110">
                  <c:v>0</c:v>
                </c:pt>
                <c:pt idx="111">
                  <c:v>1</c:v>
                </c:pt>
                <c:pt idx="112">
                  <c:v>0</c:v>
                </c:pt>
                <c:pt idx="113">
                  <c:v>3</c:v>
                </c:pt>
                <c:pt idx="114">
                  <c:v>2</c:v>
                </c:pt>
                <c:pt idx="115">
                  <c:v>7</c:v>
                </c:pt>
                <c:pt idx="116">
                  <c:v>3</c:v>
                </c:pt>
                <c:pt idx="117">
                  <c:v>0</c:v>
                </c:pt>
                <c:pt idx="118">
                  <c:v>5</c:v>
                </c:pt>
                <c:pt idx="119">
                  <c:v>2</c:v>
                </c:pt>
                <c:pt idx="120">
                  <c:v>11</c:v>
                </c:pt>
                <c:pt idx="121">
                  <c:v>5</c:v>
                </c:pt>
                <c:pt idx="122">
                  <c:v>1</c:v>
                </c:pt>
                <c:pt idx="123">
                  <c:v>2</c:v>
                </c:pt>
                <c:pt idx="124">
                  <c:v>1</c:v>
                </c:pt>
                <c:pt idx="125">
                  <c:v>2</c:v>
                </c:pt>
                <c:pt idx="126">
                  <c:v>7</c:v>
                </c:pt>
                <c:pt idx="127">
                  <c:v>8</c:v>
                </c:pt>
                <c:pt idx="128">
                  <c:v>2</c:v>
                </c:pt>
                <c:pt idx="129">
                  <c:v>4</c:v>
                </c:pt>
                <c:pt idx="130">
                  <c:v>5</c:v>
                </c:pt>
                <c:pt idx="131">
                  <c:v>3</c:v>
                </c:pt>
                <c:pt idx="132">
                  <c:v>0</c:v>
                </c:pt>
                <c:pt idx="133">
                  <c:v>0</c:v>
                </c:pt>
                <c:pt idx="134">
                  <c:v>6</c:v>
                </c:pt>
                <c:pt idx="135">
                  <c:v>4</c:v>
                </c:pt>
                <c:pt idx="136">
                  <c:v>1</c:v>
                </c:pt>
                <c:pt idx="137">
                  <c:v>4</c:v>
                </c:pt>
                <c:pt idx="138">
                  <c:v>1</c:v>
                </c:pt>
                <c:pt idx="139">
                  <c:v>0</c:v>
                </c:pt>
                <c:pt idx="140">
                  <c:v>2</c:v>
                </c:pt>
                <c:pt idx="141">
                  <c:v>1</c:v>
                </c:pt>
                <c:pt idx="142">
                  <c:v>0</c:v>
                </c:pt>
                <c:pt idx="143">
                  <c:v>4</c:v>
                </c:pt>
                <c:pt idx="144">
                  <c:v>2</c:v>
                </c:pt>
                <c:pt idx="145">
                  <c:v>1</c:v>
                </c:pt>
                <c:pt idx="146">
                  <c:v>3</c:v>
                </c:pt>
                <c:pt idx="147">
                  <c:v>10</c:v>
                </c:pt>
                <c:pt idx="148">
                  <c:v>2</c:v>
                </c:pt>
                <c:pt idx="149">
                  <c:v>4</c:v>
                </c:pt>
                <c:pt idx="150">
                  <c:v>3</c:v>
                </c:pt>
                <c:pt idx="151">
                  <c:v>0</c:v>
                </c:pt>
                <c:pt idx="152">
                  <c:v>2</c:v>
                </c:pt>
                <c:pt idx="153">
                  <c:v>4</c:v>
                </c:pt>
                <c:pt idx="154">
                  <c:v>8</c:v>
                </c:pt>
                <c:pt idx="155">
                  <c:v>5</c:v>
                </c:pt>
                <c:pt idx="156">
                  <c:v>1</c:v>
                </c:pt>
                <c:pt idx="157">
                  <c:v>3</c:v>
                </c:pt>
                <c:pt idx="158">
                  <c:v>15</c:v>
                </c:pt>
                <c:pt idx="159">
                  <c:v>8</c:v>
                </c:pt>
                <c:pt idx="160">
                  <c:v>6</c:v>
                </c:pt>
                <c:pt idx="161">
                  <c:v>6</c:v>
                </c:pt>
                <c:pt idx="162">
                  <c:v>10</c:v>
                </c:pt>
                <c:pt idx="163">
                  <c:v>7</c:v>
                </c:pt>
                <c:pt idx="164">
                  <c:v>33</c:v>
                </c:pt>
                <c:pt idx="165">
                  <c:v>42</c:v>
                </c:pt>
                <c:pt idx="166">
                  <c:v>46</c:v>
                </c:pt>
                <c:pt idx="167">
                  <c:v>46</c:v>
                </c:pt>
                <c:pt idx="168">
                  <c:v>66</c:v>
                </c:pt>
                <c:pt idx="169">
                  <c:v>79</c:v>
                </c:pt>
                <c:pt idx="170">
                  <c:v>67</c:v>
                </c:pt>
                <c:pt idx="171">
                  <c:v>95</c:v>
                </c:pt>
                <c:pt idx="172">
                  <c:v>47</c:v>
                </c:pt>
                <c:pt idx="173">
                  <c:v>60</c:v>
                </c:pt>
                <c:pt idx="174">
                  <c:v>51</c:v>
                </c:pt>
                <c:pt idx="175">
                  <c:v>54</c:v>
                </c:pt>
                <c:pt idx="176">
                  <c:v>63</c:v>
                </c:pt>
                <c:pt idx="177">
                  <c:v>61</c:v>
                </c:pt>
                <c:pt idx="178">
                  <c:v>64</c:v>
                </c:pt>
                <c:pt idx="179">
                  <c:v>38</c:v>
                </c:pt>
                <c:pt idx="180">
                  <c:v>82</c:v>
                </c:pt>
                <c:pt idx="181">
                  <c:v>64</c:v>
                </c:pt>
                <c:pt idx="182">
                  <c:v>79</c:v>
                </c:pt>
                <c:pt idx="183">
                  <c:v>58</c:v>
                </c:pt>
                <c:pt idx="184">
                  <c:v>37</c:v>
                </c:pt>
                <c:pt idx="185">
                  <c:v>46</c:v>
                </c:pt>
                <c:pt idx="186">
                  <c:v>48</c:v>
                </c:pt>
                <c:pt idx="187">
                  <c:v>37</c:v>
                </c:pt>
                <c:pt idx="188">
                  <c:v>21</c:v>
                </c:pt>
                <c:pt idx="189">
                  <c:v>25</c:v>
                </c:pt>
                <c:pt idx="190">
                  <c:v>17</c:v>
                </c:pt>
                <c:pt idx="191">
                  <c:v>22</c:v>
                </c:pt>
                <c:pt idx="192">
                  <c:v>22</c:v>
                </c:pt>
                <c:pt idx="193">
                  <c:v>55</c:v>
                </c:pt>
                <c:pt idx="194">
                  <c:v>48</c:v>
                </c:pt>
                <c:pt idx="195">
                  <c:v>38</c:v>
                </c:pt>
                <c:pt idx="196">
                  <c:v>30</c:v>
                </c:pt>
                <c:pt idx="197">
                  <c:v>4</c:v>
                </c:pt>
                <c:pt idx="198">
                  <c:v>4</c:v>
                </c:pt>
                <c:pt idx="199">
                  <c:v>2</c:v>
                </c:pt>
                <c:pt idx="200">
                  <c:v>0</c:v>
                </c:pt>
                <c:pt idx="201">
                  <c:v>4</c:v>
                </c:pt>
                <c:pt idx="202">
                  <c:v>3</c:v>
                </c:pt>
                <c:pt idx="203">
                  <c:v>6</c:v>
                </c:pt>
                <c:pt idx="204">
                  <c:v>1</c:v>
                </c:pt>
                <c:pt idx="205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65-4FA5-AEE7-278F84CAED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trendset.muenchen Taps Forward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Sheet1!$A$2:$A$207</c:f>
              <c:numCache>
                <c:formatCode>m/d/yyyy</c:formatCode>
                <c:ptCount val="206"/>
                <c:pt idx="0">
                  <c:v>43831</c:v>
                </c:pt>
                <c:pt idx="1">
                  <c:v>43831</c:v>
                </c:pt>
                <c:pt idx="2">
                  <c:v>43831</c:v>
                </c:pt>
                <c:pt idx="3">
                  <c:v>43832</c:v>
                </c:pt>
                <c:pt idx="4">
                  <c:v>43832</c:v>
                </c:pt>
                <c:pt idx="5">
                  <c:v>43832</c:v>
                </c:pt>
                <c:pt idx="6">
                  <c:v>43832</c:v>
                </c:pt>
                <c:pt idx="7">
                  <c:v>43832</c:v>
                </c:pt>
                <c:pt idx="8">
                  <c:v>43832</c:v>
                </c:pt>
                <c:pt idx="9">
                  <c:v>43833</c:v>
                </c:pt>
                <c:pt idx="10">
                  <c:v>43833</c:v>
                </c:pt>
                <c:pt idx="11">
                  <c:v>43833</c:v>
                </c:pt>
                <c:pt idx="12">
                  <c:v>43833</c:v>
                </c:pt>
                <c:pt idx="13">
                  <c:v>43834</c:v>
                </c:pt>
                <c:pt idx="14">
                  <c:v>43834</c:v>
                </c:pt>
                <c:pt idx="15">
                  <c:v>43835</c:v>
                </c:pt>
                <c:pt idx="16">
                  <c:v>43835</c:v>
                </c:pt>
                <c:pt idx="17">
                  <c:v>43835</c:v>
                </c:pt>
                <c:pt idx="18">
                  <c:v>43835</c:v>
                </c:pt>
                <c:pt idx="19">
                  <c:v>43835</c:v>
                </c:pt>
                <c:pt idx="20">
                  <c:v>43835</c:v>
                </c:pt>
                <c:pt idx="21">
                  <c:v>43835</c:v>
                </c:pt>
                <c:pt idx="22">
                  <c:v>43835</c:v>
                </c:pt>
                <c:pt idx="23">
                  <c:v>43835</c:v>
                </c:pt>
                <c:pt idx="24">
                  <c:v>43835</c:v>
                </c:pt>
                <c:pt idx="25">
                  <c:v>43835</c:v>
                </c:pt>
                <c:pt idx="26">
                  <c:v>43835</c:v>
                </c:pt>
                <c:pt idx="27">
                  <c:v>43835</c:v>
                </c:pt>
                <c:pt idx="28">
                  <c:v>43835</c:v>
                </c:pt>
                <c:pt idx="29">
                  <c:v>43835</c:v>
                </c:pt>
                <c:pt idx="30">
                  <c:v>43835</c:v>
                </c:pt>
                <c:pt idx="31">
                  <c:v>43835</c:v>
                </c:pt>
                <c:pt idx="32">
                  <c:v>43835</c:v>
                </c:pt>
                <c:pt idx="33">
                  <c:v>43835</c:v>
                </c:pt>
                <c:pt idx="34">
                  <c:v>43835</c:v>
                </c:pt>
                <c:pt idx="35">
                  <c:v>43835</c:v>
                </c:pt>
                <c:pt idx="36">
                  <c:v>43835</c:v>
                </c:pt>
                <c:pt idx="37">
                  <c:v>43835</c:v>
                </c:pt>
                <c:pt idx="38">
                  <c:v>43835</c:v>
                </c:pt>
                <c:pt idx="39">
                  <c:v>43836</c:v>
                </c:pt>
                <c:pt idx="40">
                  <c:v>43836</c:v>
                </c:pt>
                <c:pt idx="41">
                  <c:v>43836</c:v>
                </c:pt>
                <c:pt idx="42">
                  <c:v>43836</c:v>
                </c:pt>
                <c:pt idx="43">
                  <c:v>43836</c:v>
                </c:pt>
                <c:pt idx="44">
                  <c:v>43836</c:v>
                </c:pt>
                <c:pt idx="45">
                  <c:v>43836</c:v>
                </c:pt>
                <c:pt idx="46">
                  <c:v>43836</c:v>
                </c:pt>
                <c:pt idx="47">
                  <c:v>43836</c:v>
                </c:pt>
                <c:pt idx="48">
                  <c:v>43836</c:v>
                </c:pt>
                <c:pt idx="49">
                  <c:v>43836</c:v>
                </c:pt>
                <c:pt idx="50">
                  <c:v>43836</c:v>
                </c:pt>
                <c:pt idx="51">
                  <c:v>43836</c:v>
                </c:pt>
                <c:pt idx="52">
                  <c:v>43836</c:v>
                </c:pt>
                <c:pt idx="53">
                  <c:v>43836</c:v>
                </c:pt>
                <c:pt idx="54">
                  <c:v>43836</c:v>
                </c:pt>
                <c:pt idx="55">
                  <c:v>43836</c:v>
                </c:pt>
                <c:pt idx="56">
                  <c:v>43836</c:v>
                </c:pt>
                <c:pt idx="57">
                  <c:v>43836</c:v>
                </c:pt>
                <c:pt idx="58">
                  <c:v>43836</c:v>
                </c:pt>
                <c:pt idx="59">
                  <c:v>43837</c:v>
                </c:pt>
                <c:pt idx="60">
                  <c:v>43837</c:v>
                </c:pt>
                <c:pt idx="61">
                  <c:v>43837</c:v>
                </c:pt>
                <c:pt idx="62">
                  <c:v>43837</c:v>
                </c:pt>
                <c:pt idx="63">
                  <c:v>43837</c:v>
                </c:pt>
                <c:pt idx="64">
                  <c:v>43837</c:v>
                </c:pt>
                <c:pt idx="65">
                  <c:v>43837</c:v>
                </c:pt>
                <c:pt idx="66">
                  <c:v>43837</c:v>
                </c:pt>
                <c:pt idx="67">
                  <c:v>43837</c:v>
                </c:pt>
                <c:pt idx="68">
                  <c:v>43837</c:v>
                </c:pt>
                <c:pt idx="69">
                  <c:v>43837</c:v>
                </c:pt>
                <c:pt idx="70">
                  <c:v>43837</c:v>
                </c:pt>
                <c:pt idx="71">
                  <c:v>43837</c:v>
                </c:pt>
                <c:pt idx="72">
                  <c:v>43837</c:v>
                </c:pt>
                <c:pt idx="73">
                  <c:v>43840</c:v>
                </c:pt>
                <c:pt idx="74">
                  <c:v>43840</c:v>
                </c:pt>
                <c:pt idx="75">
                  <c:v>43843</c:v>
                </c:pt>
                <c:pt idx="76">
                  <c:v>43844</c:v>
                </c:pt>
                <c:pt idx="77">
                  <c:v>43846</c:v>
                </c:pt>
                <c:pt idx="78">
                  <c:v>43854</c:v>
                </c:pt>
                <c:pt idx="79">
                  <c:v>43854</c:v>
                </c:pt>
                <c:pt idx="80">
                  <c:v>43886</c:v>
                </c:pt>
                <c:pt idx="81">
                  <c:v>43886</c:v>
                </c:pt>
                <c:pt idx="82">
                  <c:v>43887</c:v>
                </c:pt>
                <c:pt idx="83">
                  <c:v>43938</c:v>
                </c:pt>
                <c:pt idx="84">
                  <c:v>43942</c:v>
                </c:pt>
                <c:pt idx="85">
                  <c:v>43942</c:v>
                </c:pt>
                <c:pt idx="86">
                  <c:v>43949</c:v>
                </c:pt>
                <c:pt idx="87">
                  <c:v>43951</c:v>
                </c:pt>
                <c:pt idx="88">
                  <c:v>43958</c:v>
                </c:pt>
                <c:pt idx="89">
                  <c:v>43965</c:v>
                </c:pt>
                <c:pt idx="90">
                  <c:v>43970</c:v>
                </c:pt>
                <c:pt idx="91">
                  <c:v>43972</c:v>
                </c:pt>
                <c:pt idx="92">
                  <c:v>43977</c:v>
                </c:pt>
                <c:pt idx="93">
                  <c:v>43979</c:v>
                </c:pt>
                <c:pt idx="94">
                  <c:v>43984</c:v>
                </c:pt>
                <c:pt idx="95">
                  <c:v>43986</c:v>
                </c:pt>
                <c:pt idx="96">
                  <c:v>43991</c:v>
                </c:pt>
                <c:pt idx="97">
                  <c:v>43994</c:v>
                </c:pt>
                <c:pt idx="98">
                  <c:v>43998</c:v>
                </c:pt>
                <c:pt idx="99">
                  <c:v>44000</c:v>
                </c:pt>
                <c:pt idx="100">
                  <c:v>44001</c:v>
                </c:pt>
                <c:pt idx="101">
                  <c:v>44006</c:v>
                </c:pt>
                <c:pt idx="102">
                  <c:v>44007</c:v>
                </c:pt>
                <c:pt idx="103">
                  <c:v>44012</c:v>
                </c:pt>
                <c:pt idx="104">
                  <c:v>44014</c:v>
                </c:pt>
                <c:pt idx="105">
                  <c:v>44019</c:v>
                </c:pt>
                <c:pt idx="106">
                  <c:v>44022</c:v>
                </c:pt>
                <c:pt idx="107">
                  <c:v>44026</c:v>
                </c:pt>
                <c:pt idx="108">
                  <c:v>44028</c:v>
                </c:pt>
                <c:pt idx="109">
                  <c:v>44033</c:v>
                </c:pt>
                <c:pt idx="110">
                  <c:v>44035</c:v>
                </c:pt>
                <c:pt idx="111">
                  <c:v>44042</c:v>
                </c:pt>
                <c:pt idx="112">
                  <c:v>44043</c:v>
                </c:pt>
                <c:pt idx="113">
                  <c:v>44043</c:v>
                </c:pt>
                <c:pt idx="114">
                  <c:v>44046</c:v>
                </c:pt>
                <c:pt idx="115">
                  <c:v>44047</c:v>
                </c:pt>
                <c:pt idx="116">
                  <c:v>44048</c:v>
                </c:pt>
                <c:pt idx="117">
                  <c:v>44049</c:v>
                </c:pt>
                <c:pt idx="118">
                  <c:v>44049</c:v>
                </c:pt>
                <c:pt idx="119">
                  <c:v>44050</c:v>
                </c:pt>
                <c:pt idx="120">
                  <c:v>44053</c:v>
                </c:pt>
                <c:pt idx="121">
                  <c:v>44053</c:v>
                </c:pt>
                <c:pt idx="122">
                  <c:v>44054</c:v>
                </c:pt>
                <c:pt idx="123">
                  <c:v>44055</c:v>
                </c:pt>
                <c:pt idx="124">
                  <c:v>44056</c:v>
                </c:pt>
                <c:pt idx="125">
                  <c:v>44057</c:v>
                </c:pt>
                <c:pt idx="126">
                  <c:v>44057</c:v>
                </c:pt>
                <c:pt idx="127">
                  <c:v>44057</c:v>
                </c:pt>
                <c:pt idx="128">
                  <c:v>44060</c:v>
                </c:pt>
                <c:pt idx="129">
                  <c:v>44060</c:v>
                </c:pt>
                <c:pt idx="130">
                  <c:v>44061</c:v>
                </c:pt>
                <c:pt idx="131">
                  <c:v>44061</c:v>
                </c:pt>
                <c:pt idx="132">
                  <c:v>44062</c:v>
                </c:pt>
                <c:pt idx="133">
                  <c:v>44062</c:v>
                </c:pt>
                <c:pt idx="134">
                  <c:v>44062</c:v>
                </c:pt>
                <c:pt idx="135">
                  <c:v>44062</c:v>
                </c:pt>
                <c:pt idx="136">
                  <c:v>44063</c:v>
                </c:pt>
                <c:pt idx="137">
                  <c:v>44063</c:v>
                </c:pt>
                <c:pt idx="138">
                  <c:v>44064</c:v>
                </c:pt>
                <c:pt idx="139">
                  <c:v>44064</c:v>
                </c:pt>
                <c:pt idx="140">
                  <c:v>44067</c:v>
                </c:pt>
                <c:pt idx="141">
                  <c:v>44068</c:v>
                </c:pt>
                <c:pt idx="142">
                  <c:v>44069</c:v>
                </c:pt>
                <c:pt idx="143">
                  <c:v>44069</c:v>
                </c:pt>
                <c:pt idx="144">
                  <c:v>44070</c:v>
                </c:pt>
                <c:pt idx="145">
                  <c:v>44070</c:v>
                </c:pt>
                <c:pt idx="146">
                  <c:v>44071</c:v>
                </c:pt>
                <c:pt idx="147">
                  <c:v>44071</c:v>
                </c:pt>
                <c:pt idx="148">
                  <c:v>44074</c:v>
                </c:pt>
                <c:pt idx="149">
                  <c:v>44075</c:v>
                </c:pt>
                <c:pt idx="150">
                  <c:v>44076</c:v>
                </c:pt>
                <c:pt idx="151">
                  <c:v>44077</c:v>
                </c:pt>
                <c:pt idx="152">
                  <c:v>44078</c:v>
                </c:pt>
                <c:pt idx="153">
                  <c:v>44079</c:v>
                </c:pt>
                <c:pt idx="154">
                  <c:v>44080</c:v>
                </c:pt>
                <c:pt idx="155">
                  <c:v>44081</c:v>
                </c:pt>
                <c:pt idx="156">
                  <c:v>44082</c:v>
                </c:pt>
                <c:pt idx="157">
                  <c:v>44082</c:v>
                </c:pt>
                <c:pt idx="158">
                  <c:v>44083</c:v>
                </c:pt>
                <c:pt idx="159">
                  <c:v>44083</c:v>
                </c:pt>
                <c:pt idx="160">
                  <c:v>44083</c:v>
                </c:pt>
                <c:pt idx="161">
                  <c:v>44084</c:v>
                </c:pt>
                <c:pt idx="162">
                  <c:v>44084</c:v>
                </c:pt>
                <c:pt idx="163">
                  <c:v>44085</c:v>
                </c:pt>
                <c:pt idx="164">
                  <c:v>44085</c:v>
                </c:pt>
                <c:pt idx="165">
                  <c:v>44086</c:v>
                </c:pt>
                <c:pt idx="166">
                  <c:v>44086</c:v>
                </c:pt>
                <c:pt idx="167">
                  <c:v>44086</c:v>
                </c:pt>
                <c:pt idx="168">
                  <c:v>44086</c:v>
                </c:pt>
                <c:pt idx="169">
                  <c:v>44086</c:v>
                </c:pt>
                <c:pt idx="170">
                  <c:v>44086</c:v>
                </c:pt>
                <c:pt idx="171">
                  <c:v>44086</c:v>
                </c:pt>
                <c:pt idx="172">
                  <c:v>44086</c:v>
                </c:pt>
                <c:pt idx="173">
                  <c:v>44086</c:v>
                </c:pt>
                <c:pt idx="174">
                  <c:v>44086</c:v>
                </c:pt>
                <c:pt idx="175">
                  <c:v>44086</c:v>
                </c:pt>
                <c:pt idx="176">
                  <c:v>44086</c:v>
                </c:pt>
                <c:pt idx="177">
                  <c:v>44086</c:v>
                </c:pt>
                <c:pt idx="178">
                  <c:v>44087</c:v>
                </c:pt>
                <c:pt idx="179">
                  <c:v>44087</c:v>
                </c:pt>
                <c:pt idx="180">
                  <c:v>44087</c:v>
                </c:pt>
                <c:pt idx="181">
                  <c:v>44087</c:v>
                </c:pt>
                <c:pt idx="182">
                  <c:v>44087</c:v>
                </c:pt>
                <c:pt idx="183">
                  <c:v>44087</c:v>
                </c:pt>
                <c:pt idx="184">
                  <c:v>44087</c:v>
                </c:pt>
                <c:pt idx="185">
                  <c:v>44087</c:v>
                </c:pt>
                <c:pt idx="186">
                  <c:v>44087</c:v>
                </c:pt>
                <c:pt idx="187">
                  <c:v>44087</c:v>
                </c:pt>
                <c:pt idx="188">
                  <c:v>44088</c:v>
                </c:pt>
                <c:pt idx="189">
                  <c:v>44088</c:v>
                </c:pt>
                <c:pt idx="190">
                  <c:v>44088</c:v>
                </c:pt>
                <c:pt idx="191">
                  <c:v>44088</c:v>
                </c:pt>
                <c:pt idx="192">
                  <c:v>44088</c:v>
                </c:pt>
                <c:pt idx="193">
                  <c:v>44088</c:v>
                </c:pt>
                <c:pt idx="194">
                  <c:v>44088</c:v>
                </c:pt>
                <c:pt idx="195">
                  <c:v>44088</c:v>
                </c:pt>
                <c:pt idx="196">
                  <c:v>44088</c:v>
                </c:pt>
                <c:pt idx="197">
                  <c:v>44090</c:v>
                </c:pt>
                <c:pt idx="198">
                  <c:v>44091</c:v>
                </c:pt>
                <c:pt idx="199">
                  <c:v>44092</c:v>
                </c:pt>
                <c:pt idx="200">
                  <c:v>44095</c:v>
                </c:pt>
                <c:pt idx="201">
                  <c:v>44095</c:v>
                </c:pt>
                <c:pt idx="202">
                  <c:v>44097</c:v>
                </c:pt>
                <c:pt idx="203">
                  <c:v>44099</c:v>
                </c:pt>
                <c:pt idx="204">
                  <c:v>44102</c:v>
                </c:pt>
                <c:pt idx="205">
                  <c:v>44104</c:v>
                </c:pt>
              </c:numCache>
            </c:numRef>
          </c:cat>
          <c:val>
            <c:numRef>
              <c:f>Sheet1!$C$2:$C$207</c:f>
              <c:numCache>
                <c:formatCode>General</c:formatCode>
                <c:ptCount val="206"/>
                <c:pt idx="0">
                  <c:v>263</c:v>
                </c:pt>
                <c:pt idx="1">
                  <c:v>267</c:v>
                </c:pt>
                <c:pt idx="2">
                  <c:v>246</c:v>
                </c:pt>
                <c:pt idx="3">
                  <c:v>285</c:v>
                </c:pt>
                <c:pt idx="4">
                  <c:v>288</c:v>
                </c:pt>
                <c:pt idx="5">
                  <c:v>286</c:v>
                </c:pt>
                <c:pt idx="6">
                  <c:v>258</c:v>
                </c:pt>
                <c:pt idx="7">
                  <c:v>224</c:v>
                </c:pt>
                <c:pt idx="8">
                  <c:v>214</c:v>
                </c:pt>
                <c:pt idx="9">
                  <c:v>266</c:v>
                </c:pt>
                <c:pt idx="10">
                  <c:v>260</c:v>
                </c:pt>
                <c:pt idx="11">
                  <c:v>251</c:v>
                </c:pt>
                <c:pt idx="12">
                  <c:v>205</c:v>
                </c:pt>
                <c:pt idx="13">
                  <c:v>328</c:v>
                </c:pt>
                <c:pt idx="14">
                  <c:v>622</c:v>
                </c:pt>
                <c:pt idx="15">
                  <c:v>1040</c:v>
                </c:pt>
                <c:pt idx="16">
                  <c:v>889</c:v>
                </c:pt>
                <c:pt idx="17">
                  <c:v>1021</c:v>
                </c:pt>
                <c:pt idx="18">
                  <c:v>1012</c:v>
                </c:pt>
                <c:pt idx="19">
                  <c:v>979</c:v>
                </c:pt>
                <c:pt idx="20">
                  <c:v>914</c:v>
                </c:pt>
                <c:pt idx="21">
                  <c:v>981</c:v>
                </c:pt>
                <c:pt idx="22">
                  <c:v>970</c:v>
                </c:pt>
                <c:pt idx="23">
                  <c:v>957</c:v>
                </c:pt>
                <c:pt idx="24">
                  <c:v>955</c:v>
                </c:pt>
                <c:pt idx="25">
                  <c:v>957</c:v>
                </c:pt>
                <c:pt idx="26">
                  <c:v>969</c:v>
                </c:pt>
                <c:pt idx="27">
                  <c:v>971</c:v>
                </c:pt>
                <c:pt idx="28">
                  <c:v>866</c:v>
                </c:pt>
                <c:pt idx="29">
                  <c:v>884</c:v>
                </c:pt>
                <c:pt idx="30">
                  <c:v>894</c:v>
                </c:pt>
                <c:pt idx="31">
                  <c:v>846</c:v>
                </c:pt>
                <c:pt idx="32">
                  <c:v>897</c:v>
                </c:pt>
                <c:pt idx="33">
                  <c:v>806</c:v>
                </c:pt>
                <c:pt idx="34">
                  <c:v>839</c:v>
                </c:pt>
                <c:pt idx="35">
                  <c:v>878</c:v>
                </c:pt>
                <c:pt idx="36">
                  <c:v>888</c:v>
                </c:pt>
                <c:pt idx="37">
                  <c:v>763</c:v>
                </c:pt>
                <c:pt idx="38">
                  <c:v>830</c:v>
                </c:pt>
                <c:pt idx="39">
                  <c:v>1082</c:v>
                </c:pt>
                <c:pt idx="40">
                  <c:v>983</c:v>
                </c:pt>
                <c:pt idx="41">
                  <c:v>970</c:v>
                </c:pt>
                <c:pt idx="42">
                  <c:v>988</c:v>
                </c:pt>
                <c:pt idx="43">
                  <c:v>956</c:v>
                </c:pt>
                <c:pt idx="44">
                  <c:v>920</c:v>
                </c:pt>
                <c:pt idx="45">
                  <c:v>916</c:v>
                </c:pt>
                <c:pt idx="46">
                  <c:v>590</c:v>
                </c:pt>
                <c:pt idx="47">
                  <c:v>624</c:v>
                </c:pt>
                <c:pt idx="48">
                  <c:v>853</c:v>
                </c:pt>
                <c:pt idx="49">
                  <c:v>882</c:v>
                </c:pt>
                <c:pt idx="50">
                  <c:v>914</c:v>
                </c:pt>
                <c:pt idx="51">
                  <c:v>902</c:v>
                </c:pt>
                <c:pt idx="52">
                  <c:v>899</c:v>
                </c:pt>
                <c:pt idx="53">
                  <c:v>850</c:v>
                </c:pt>
                <c:pt idx="54">
                  <c:v>891</c:v>
                </c:pt>
                <c:pt idx="55">
                  <c:v>928</c:v>
                </c:pt>
                <c:pt idx="56">
                  <c:v>827</c:v>
                </c:pt>
                <c:pt idx="57">
                  <c:v>782</c:v>
                </c:pt>
                <c:pt idx="58">
                  <c:v>717</c:v>
                </c:pt>
                <c:pt idx="59">
                  <c:v>724</c:v>
                </c:pt>
                <c:pt idx="60">
                  <c:v>714</c:v>
                </c:pt>
                <c:pt idx="61">
                  <c:v>702</c:v>
                </c:pt>
                <c:pt idx="62">
                  <c:v>711</c:v>
                </c:pt>
                <c:pt idx="63">
                  <c:v>719</c:v>
                </c:pt>
                <c:pt idx="64">
                  <c:v>715</c:v>
                </c:pt>
                <c:pt idx="65">
                  <c:v>692</c:v>
                </c:pt>
                <c:pt idx="66">
                  <c:v>665</c:v>
                </c:pt>
                <c:pt idx="67">
                  <c:v>646</c:v>
                </c:pt>
                <c:pt idx="68">
                  <c:v>568</c:v>
                </c:pt>
                <c:pt idx="69">
                  <c:v>584</c:v>
                </c:pt>
                <c:pt idx="70">
                  <c:v>550</c:v>
                </c:pt>
                <c:pt idx="71">
                  <c:v>497</c:v>
                </c:pt>
                <c:pt idx="72">
                  <c:v>394</c:v>
                </c:pt>
                <c:pt idx="73">
                  <c:v>299</c:v>
                </c:pt>
                <c:pt idx="74">
                  <c:v>278</c:v>
                </c:pt>
                <c:pt idx="75">
                  <c:v>258</c:v>
                </c:pt>
                <c:pt idx="76">
                  <c:v>234</c:v>
                </c:pt>
                <c:pt idx="77">
                  <c:v>211</c:v>
                </c:pt>
                <c:pt idx="78">
                  <c:v>221</c:v>
                </c:pt>
                <c:pt idx="79">
                  <c:v>184</c:v>
                </c:pt>
                <c:pt idx="80">
                  <c:v>197</c:v>
                </c:pt>
                <c:pt idx="81">
                  <c:v>194</c:v>
                </c:pt>
                <c:pt idx="82">
                  <c:v>125</c:v>
                </c:pt>
                <c:pt idx="83">
                  <c:v>157</c:v>
                </c:pt>
                <c:pt idx="84">
                  <c:v>28</c:v>
                </c:pt>
                <c:pt idx="85">
                  <c:v>149</c:v>
                </c:pt>
                <c:pt idx="86">
                  <c:v>123</c:v>
                </c:pt>
                <c:pt idx="87">
                  <c:v>160</c:v>
                </c:pt>
                <c:pt idx="88">
                  <c:v>120</c:v>
                </c:pt>
                <c:pt idx="89">
                  <c:v>148</c:v>
                </c:pt>
                <c:pt idx="90">
                  <c:v>125</c:v>
                </c:pt>
                <c:pt idx="91">
                  <c:v>124</c:v>
                </c:pt>
                <c:pt idx="92">
                  <c:v>95</c:v>
                </c:pt>
                <c:pt idx="93">
                  <c:v>100</c:v>
                </c:pt>
                <c:pt idx="94">
                  <c:v>134</c:v>
                </c:pt>
                <c:pt idx="95">
                  <c:v>110</c:v>
                </c:pt>
                <c:pt idx="96">
                  <c:v>114</c:v>
                </c:pt>
                <c:pt idx="97">
                  <c:v>94</c:v>
                </c:pt>
                <c:pt idx="98">
                  <c:v>90</c:v>
                </c:pt>
                <c:pt idx="99">
                  <c:v>72</c:v>
                </c:pt>
                <c:pt idx="100">
                  <c:v>131</c:v>
                </c:pt>
                <c:pt idx="101">
                  <c:v>81</c:v>
                </c:pt>
                <c:pt idx="102">
                  <c:v>137</c:v>
                </c:pt>
                <c:pt idx="103">
                  <c:v>97</c:v>
                </c:pt>
                <c:pt idx="104">
                  <c:v>74</c:v>
                </c:pt>
                <c:pt idx="105">
                  <c:v>86</c:v>
                </c:pt>
                <c:pt idx="106">
                  <c:v>106</c:v>
                </c:pt>
                <c:pt idx="107">
                  <c:v>93</c:v>
                </c:pt>
                <c:pt idx="108">
                  <c:v>137</c:v>
                </c:pt>
                <c:pt idx="109">
                  <c:v>148</c:v>
                </c:pt>
                <c:pt idx="110">
                  <c:v>129</c:v>
                </c:pt>
                <c:pt idx="111">
                  <c:v>55</c:v>
                </c:pt>
                <c:pt idx="112">
                  <c:v>0</c:v>
                </c:pt>
                <c:pt idx="113">
                  <c:v>90</c:v>
                </c:pt>
                <c:pt idx="114">
                  <c:v>80</c:v>
                </c:pt>
                <c:pt idx="115">
                  <c:v>155</c:v>
                </c:pt>
                <c:pt idx="116">
                  <c:v>106</c:v>
                </c:pt>
                <c:pt idx="117">
                  <c:v>15</c:v>
                </c:pt>
                <c:pt idx="118">
                  <c:v>88</c:v>
                </c:pt>
                <c:pt idx="119">
                  <c:v>56</c:v>
                </c:pt>
                <c:pt idx="120">
                  <c:v>125</c:v>
                </c:pt>
                <c:pt idx="121">
                  <c:v>99</c:v>
                </c:pt>
                <c:pt idx="122">
                  <c:v>61</c:v>
                </c:pt>
                <c:pt idx="123">
                  <c:v>84</c:v>
                </c:pt>
                <c:pt idx="124">
                  <c:v>70</c:v>
                </c:pt>
                <c:pt idx="125">
                  <c:v>130</c:v>
                </c:pt>
                <c:pt idx="126">
                  <c:v>138</c:v>
                </c:pt>
                <c:pt idx="127">
                  <c:v>134</c:v>
                </c:pt>
                <c:pt idx="128">
                  <c:v>102</c:v>
                </c:pt>
                <c:pt idx="129">
                  <c:v>95</c:v>
                </c:pt>
                <c:pt idx="130">
                  <c:v>128</c:v>
                </c:pt>
                <c:pt idx="131">
                  <c:v>91</c:v>
                </c:pt>
                <c:pt idx="132">
                  <c:v>7</c:v>
                </c:pt>
                <c:pt idx="133">
                  <c:v>26</c:v>
                </c:pt>
                <c:pt idx="134">
                  <c:v>79</c:v>
                </c:pt>
                <c:pt idx="135">
                  <c:v>80</c:v>
                </c:pt>
                <c:pt idx="136">
                  <c:v>86</c:v>
                </c:pt>
                <c:pt idx="137">
                  <c:v>78</c:v>
                </c:pt>
                <c:pt idx="138">
                  <c:v>74</c:v>
                </c:pt>
                <c:pt idx="139">
                  <c:v>82</c:v>
                </c:pt>
                <c:pt idx="140">
                  <c:v>188</c:v>
                </c:pt>
                <c:pt idx="141">
                  <c:v>77</c:v>
                </c:pt>
                <c:pt idx="142">
                  <c:v>32</c:v>
                </c:pt>
                <c:pt idx="143">
                  <c:v>96</c:v>
                </c:pt>
                <c:pt idx="144">
                  <c:v>85</c:v>
                </c:pt>
                <c:pt idx="145">
                  <c:v>74</c:v>
                </c:pt>
                <c:pt idx="146">
                  <c:v>152</c:v>
                </c:pt>
                <c:pt idx="147">
                  <c:v>127</c:v>
                </c:pt>
                <c:pt idx="148">
                  <c:v>104</c:v>
                </c:pt>
                <c:pt idx="149">
                  <c:v>78</c:v>
                </c:pt>
                <c:pt idx="150">
                  <c:v>79</c:v>
                </c:pt>
                <c:pt idx="151">
                  <c:v>75</c:v>
                </c:pt>
                <c:pt idx="152">
                  <c:v>81</c:v>
                </c:pt>
                <c:pt idx="153">
                  <c:v>210</c:v>
                </c:pt>
                <c:pt idx="154">
                  <c:v>134</c:v>
                </c:pt>
                <c:pt idx="155">
                  <c:v>177</c:v>
                </c:pt>
                <c:pt idx="156">
                  <c:v>107</c:v>
                </c:pt>
                <c:pt idx="157">
                  <c:v>113</c:v>
                </c:pt>
                <c:pt idx="158">
                  <c:v>153</c:v>
                </c:pt>
                <c:pt idx="159">
                  <c:v>142</c:v>
                </c:pt>
                <c:pt idx="160">
                  <c:v>127</c:v>
                </c:pt>
                <c:pt idx="161">
                  <c:v>150</c:v>
                </c:pt>
                <c:pt idx="162">
                  <c:v>126</c:v>
                </c:pt>
                <c:pt idx="163">
                  <c:v>210</c:v>
                </c:pt>
                <c:pt idx="164">
                  <c:v>464</c:v>
                </c:pt>
                <c:pt idx="165">
                  <c:v>652</c:v>
                </c:pt>
                <c:pt idx="166">
                  <c:v>749</c:v>
                </c:pt>
                <c:pt idx="167">
                  <c:v>768</c:v>
                </c:pt>
                <c:pt idx="168">
                  <c:v>752</c:v>
                </c:pt>
                <c:pt idx="169">
                  <c:v>821</c:v>
                </c:pt>
                <c:pt idx="170">
                  <c:v>747</c:v>
                </c:pt>
                <c:pt idx="171">
                  <c:v>799</c:v>
                </c:pt>
                <c:pt idx="172">
                  <c:v>785</c:v>
                </c:pt>
                <c:pt idx="173">
                  <c:v>793</c:v>
                </c:pt>
                <c:pt idx="174">
                  <c:v>734</c:v>
                </c:pt>
                <c:pt idx="175">
                  <c:v>753</c:v>
                </c:pt>
                <c:pt idx="176">
                  <c:v>754</c:v>
                </c:pt>
                <c:pt idx="177">
                  <c:v>857</c:v>
                </c:pt>
                <c:pt idx="178">
                  <c:v>949</c:v>
                </c:pt>
                <c:pt idx="179">
                  <c:v>713</c:v>
                </c:pt>
                <c:pt idx="180">
                  <c:v>818</c:v>
                </c:pt>
                <c:pt idx="181">
                  <c:v>749</c:v>
                </c:pt>
                <c:pt idx="182">
                  <c:v>746</c:v>
                </c:pt>
                <c:pt idx="183">
                  <c:v>804</c:v>
                </c:pt>
                <c:pt idx="184">
                  <c:v>854</c:v>
                </c:pt>
                <c:pt idx="185">
                  <c:v>816</c:v>
                </c:pt>
                <c:pt idx="186">
                  <c:v>756</c:v>
                </c:pt>
                <c:pt idx="187">
                  <c:v>693</c:v>
                </c:pt>
                <c:pt idx="188">
                  <c:v>683</c:v>
                </c:pt>
                <c:pt idx="189">
                  <c:v>689</c:v>
                </c:pt>
                <c:pt idx="190">
                  <c:v>703</c:v>
                </c:pt>
                <c:pt idx="191">
                  <c:v>665</c:v>
                </c:pt>
                <c:pt idx="192">
                  <c:v>643</c:v>
                </c:pt>
                <c:pt idx="193">
                  <c:v>578</c:v>
                </c:pt>
                <c:pt idx="194">
                  <c:v>534</c:v>
                </c:pt>
                <c:pt idx="195">
                  <c:v>506</c:v>
                </c:pt>
                <c:pt idx="196">
                  <c:v>492</c:v>
                </c:pt>
                <c:pt idx="197">
                  <c:v>223</c:v>
                </c:pt>
                <c:pt idx="198">
                  <c:v>111</c:v>
                </c:pt>
                <c:pt idx="199">
                  <c:v>119</c:v>
                </c:pt>
                <c:pt idx="200">
                  <c:v>162</c:v>
                </c:pt>
                <c:pt idx="201">
                  <c:v>113</c:v>
                </c:pt>
                <c:pt idx="202">
                  <c:v>82</c:v>
                </c:pt>
                <c:pt idx="203">
                  <c:v>167</c:v>
                </c:pt>
                <c:pt idx="204">
                  <c:v>125</c:v>
                </c:pt>
                <c:pt idx="205">
                  <c:v>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465-4FA5-AEE7-278F84CAED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812024"/>
        <c:axId val="326820552"/>
      </c:lineChart>
      <c:dateAx>
        <c:axId val="326812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820552"/>
        <c:crosses val="autoZero"/>
        <c:auto val="1"/>
        <c:lblOffset val="100"/>
        <c:baseTimeUnit val="days"/>
      </c:dateAx>
      <c:valAx>
        <c:axId val="326820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812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AAD8E-C137-44F5-8E9A-4F18B3D324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(papucchini) without Own posts+stories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96BF88-A267-46FF-B526-073B0AFE27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3898899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AEED7-A75C-404C-A374-D621964CE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A9896C-08A0-4389-9923-D92373B890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56818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811603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9338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6265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3662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3931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97753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1969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4691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9030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6848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62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1.4484 %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6358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381C57-B1F6-4AB0-AB98-23C953FE31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01/01/2020 - 10/03/2020</a:t>
            </a:r>
          </a:p>
        </p:txBody>
      </p:sp>
    </p:spTree>
    <p:extLst>
      <p:ext uri="{BB962C8B-B14F-4D97-AF65-F5344CB8AC3E}">
        <p14:creationId xmlns:p14="http://schemas.microsoft.com/office/powerpoint/2010/main" val="3615485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43935-304C-4516-B2C0-FFBC4EBB7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0F192E-3321-4090-8357-38C3DA330C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94869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6396295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534986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224998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219034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874688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488563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590252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405704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382974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4361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784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1166.0208333333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632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DF93B0-C2CA-42BB-9677-3204B9448F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01/01/2020 - 10/03/2020</a:t>
            </a:r>
          </a:p>
        </p:txBody>
      </p:sp>
    </p:spTree>
    <p:extLst>
      <p:ext uri="{BB962C8B-B14F-4D97-AF65-F5344CB8AC3E}">
        <p14:creationId xmlns:p14="http://schemas.microsoft.com/office/powerpoint/2010/main" val="3227087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22EE6-F75E-4FE0-8F0B-2C62EF51B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964C36-811D-4D0D-9866-408D282EA0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26140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19DFDF-B190-4803-B0FD-7D1DB8B502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01/01/2020 - 10/03/2020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8EC2A-F203-4CE2-B6E4-518B04E4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380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5C72A-6FE3-4B6B-890B-4E67D84B9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E9D593-F81A-4083-BC3E-3050CB7630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62156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A91186-6C9F-4EAA-A4F0-065644734F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01/01/2020 - 10/03/2020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EBC789-7C44-487C-9D62-C96DC4B5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502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CF9F0-CB01-4977-B751-58CCAD13A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680DD9-4F6E-4DC9-B5E1-6496DDF5BC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97011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73B842-55FD-485A-B51A-131C1FCC05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01/01/2020 - 10/03/2020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083CF4-304B-48BE-BB4D-A6D3A5434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134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AA1B8-F4F7-4670-8666-AEB187629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Likes Per Post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BC1294-D5BA-4124-A121-0E3090D5CB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13291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B14B59-87C2-4443-A011-6E9B06DE47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01/01/2020 - 10/03/2020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4A314E-3461-4FB6-AAA2-BA6A929AD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327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164BE-6417-43D9-AF79-F93B91915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Comments Per Post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FF7DD7-588E-4A5C-AFE1-A17455F31E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32799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835E6-BA6C-424E-8F10-0929CA5F85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01/01/2020 - 10/03/2020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1E72B-8A8B-42A2-ABE7-EF5746C3F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459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7300B-2438-437B-A6AD-A7522DCB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4F874F-76FB-494D-8D73-BDBE2D195E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54802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79893F-7355-4B1B-B280-29D674B7AB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01/01/2020 - 10/03/2020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796ABD-FDFF-4627-8765-E01FDDA3D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3618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A6B6A-780C-43D4-A3D7-E4A712B03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Post Engagement Rate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07BDDD-C701-4919-B8D2-1165E0985C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51957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C4763D-0791-44E7-A7C5-5BD750FF24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01/01/2020 - 10/03/2020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15BD6-A28F-414A-BF3C-ECFF33257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1394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9EC87-E559-4376-A72F-8640E9B68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E98A57-B942-4079-B716-F3E58461B9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35811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2395016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72838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7985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7294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5857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5487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956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26691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5763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3253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5807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2703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794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627.65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541.71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93379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343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F4D7FD-3467-4A51-A93D-8B2B5BFDF1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01/01/2020 - 10/03/2020</a:t>
            </a:r>
          </a:p>
        </p:txBody>
      </p:sp>
    </p:spTree>
    <p:extLst>
      <p:ext uri="{BB962C8B-B14F-4D97-AF65-F5344CB8AC3E}">
        <p14:creationId xmlns:p14="http://schemas.microsoft.com/office/powerpoint/2010/main" val="597727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68FAA-8A18-4210-BFDC-E63BC58B8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Line Chart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6F4EE0-F3ED-4E6A-9FC6-BD6DDB5696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52030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8A7E70-6AFF-4797-BB55-7B87B24E9A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01/01/2020 - 10/03/2020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3A4B3B-C66C-4E4A-9EBF-6B8714B4C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524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D233E-CA16-4A3E-A4C4-A4795130E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Taps Line Chart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8C10C1-99AA-4DC7-9C0E-C4B8B878EE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60991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44BD15-6397-46FC-A090-7C7292474D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01/01/2020 - 10/03/2020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283239-CE5A-4703-82F3-06B853C5C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4946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263</Words>
  <Application>Microsoft Office PowerPoint</Application>
  <PresentationFormat>On-screen Show (4:3)</PresentationFormat>
  <Paragraphs>99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Instagram (papucchini) without Own posts+stories</vt:lpstr>
      <vt:lpstr>Instagram Key Metrics Table | TrendSet</vt:lpstr>
      <vt:lpstr>Instagram Key Metrics Table | TrendSet</vt:lpstr>
      <vt:lpstr>Instagram Followers Total | TrendSet</vt:lpstr>
      <vt:lpstr>Instagram Followers Change Rate | TrendSet</vt:lpstr>
      <vt:lpstr>Instagram Average Interactions Per Post | TrendSet</vt:lpstr>
      <vt:lpstr>Instagram Average Likes Per Post | TrendSet</vt:lpstr>
      <vt:lpstr>Instagram Average Comments Per Post | TrendSet</vt:lpstr>
      <vt:lpstr>Instagram Reach | TrendSet</vt:lpstr>
      <vt:lpstr>Instagram Instagram Post Engagement Rate | TrendSet</vt:lpstr>
      <vt:lpstr>Instagram Stories Key Metrics Table | TrendSet</vt:lpstr>
      <vt:lpstr>Instagram Stories Key Metrics Line Chart | TrendSet</vt:lpstr>
      <vt:lpstr>Instagram Stories Taps Line Chart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(papucchini) without Own posts+stories</dc:title>
  <dc:creator>Frederik Peiniger</dc:creator>
  <cp:lastModifiedBy>Frederik Peiniger</cp:lastModifiedBy>
  <cp:revision>1</cp:revision>
  <dcterms:created xsi:type="dcterms:W3CDTF">2020-10-05T06:07:43Z</dcterms:created>
  <dcterms:modified xsi:type="dcterms:W3CDTF">2020-10-05T06:08:00Z</dcterms:modified>
</cp:coreProperties>
</file>