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94</c:v>
                </c:pt>
                <c:pt idx="1">
                  <c:v>101</c:v>
                </c:pt>
                <c:pt idx="2">
                  <c:v>180</c:v>
                </c:pt>
                <c:pt idx="3">
                  <c:v>542</c:v>
                </c:pt>
                <c:pt idx="4">
                  <c:v>3532</c:v>
                </c:pt>
                <c:pt idx="5">
                  <c:v>2060</c:v>
                </c:pt>
                <c:pt idx="6">
                  <c:v>822</c:v>
                </c:pt>
                <c:pt idx="7">
                  <c:v>355</c:v>
                </c:pt>
                <c:pt idx="8">
                  <c:v>291</c:v>
                </c:pt>
                <c:pt idx="9">
                  <c:v>107</c:v>
                </c:pt>
                <c:pt idx="10">
                  <c:v>55</c:v>
                </c:pt>
                <c:pt idx="11">
                  <c:v>27</c:v>
                </c:pt>
                <c:pt idx="12">
                  <c:v>12</c:v>
                </c:pt>
                <c:pt idx="13">
                  <c:v>10</c:v>
                </c:pt>
                <c:pt idx="14">
                  <c:v>10</c:v>
                </c:pt>
                <c:pt idx="15">
                  <c:v>6</c:v>
                </c:pt>
                <c:pt idx="16">
                  <c:v>18</c:v>
                </c:pt>
                <c:pt idx="17">
                  <c:v>10</c:v>
                </c:pt>
                <c:pt idx="18">
                  <c:v>5</c:v>
                </c:pt>
                <c:pt idx="19">
                  <c:v>22</c:v>
                </c:pt>
                <c:pt idx="20">
                  <c:v>23</c:v>
                </c:pt>
                <c:pt idx="21">
                  <c:v>8</c:v>
                </c:pt>
                <c:pt idx="22">
                  <c:v>4</c:v>
                </c:pt>
                <c:pt idx="23">
                  <c:v>3</c:v>
                </c:pt>
                <c:pt idx="24">
                  <c:v>1</c:v>
                </c:pt>
                <c:pt idx="25">
                  <c:v>71</c:v>
                </c:pt>
                <c:pt idx="26">
                  <c:v>17</c:v>
                </c:pt>
                <c:pt idx="27">
                  <c:v>19</c:v>
                </c:pt>
                <c:pt idx="28">
                  <c:v>12</c:v>
                </c:pt>
                <c:pt idx="29">
                  <c:v>25</c:v>
                </c:pt>
                <c:pt idx="30">
                  <c:v>3</c:v>
                </c:pt>
                <c:pt idx="31">
                  <c:v>94</c:v>
                </c:pt>
                <c:pt idx="32">
                  <c:v>34</c:v>
                </c:pt>
                <c:pt idx="33">
                  <c:v>8</c:v>
                </c:pt>
                <c:pt idx="34">
                  <c:v>2</c:v>
                </c:pt>
                <c:pt idx="35">
                  <c:v>25</c:v>
                </c:pt>
                <c:pt idx="36">
                  <c:v>6</c:v>
                </c:pt>
                <c:pt idx="37">
                  <c:v>3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24</c:v>
                </c:pt>
                <c:pt idx="51">
                  <c:v>6</c:v>
                </c:pt>
                <c:pt idx="52">
                  <c:v>0</c:v>
                </c:pt>
                <c:pt idx="53">
                  <c:v>2</c:v>
                </c:pt>
                <c:pt idx="54">
                  <c:v>0</c:v>
                </c:pt>
                <c:pt idx="55">
                  <c:v>20</c:v>
                </c:pt>
                <c:pt idx="56">
                  <c:v>1</c:v>
                </c:pt>
                <c:pt idx="57">
                  <c:v>20</c:v>
                </c:pt>
                <c:pt idx="58">
                  <c:v>5</c:v>
                </c:pt>
                <c:pt idx="59">
                  <c:v>2</c:v>
                </c:pt>
                <c:pt idx="60">
                  <c:v>0</c:v>
                </c:pt>
                <c:pt idx="61">
                  <c:v>2</c:v>
                </c:pt>
                <c:pt idx="62">
                  <c:v>0</c:v>
                </c:pt>
                <c:pt idx="63">
                  <c:v>4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19</c:v>
                </c:pt>
                <c:pt idx="73">
                  <c:v>1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2</c:v>
                </c:pt>
                <c:pt idx="83">
                  <c:v>1</c:v>
                </c:pt>
                <c:pt idx="84">
                  <c:v>0</c:v>
                </c:pt>
                <c:pt idx="85">
                  <c:v>7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  <c:pt idx="93">
                  <c:v>0</c:v>
                </c:pt>
                <c:pt idx="94">
                  <c:v>0</c:v>
                </c:pt>
                <c:pt idx="95">
                  <c:v>1</c:v>
                </c:pt>
                <c:pt idx="96">
                  <c:v>2</c:v>
                </c:pt>
                <c:pt idx="97">
                  <c:v>0</c:v>
                </c:pt>
                <c:pt idx="98">
                  <c:v>0</c:v>
                </c:pt>
                <c:pt idx="99">
                  <c:v>36</c:v>
                </c:pt>
                <c:pt idx="100">
                  <c:v>6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1</c:v>
                </c:pt>
                <c:pt idx="106">
                  <c:v>0</c:v>
                </c:pt>
                <c:pt idx="107">
                  <c:v>16</c:v>
                </c:pt>
                <c:pt idx="108">
                  <c:v>5</c:v>
                </c:pt>
                <c:pt idx="109">
                  <c:v>2</c:v>
                </c:pt>
                <c:pt idx="110">
                  <c:v>19</c:v>
                </c:pt>
                <c:pt idx="111">
                  <c:v>71</c:v>
                </c:pt>
                <c:pt idx="112">
                  <c:v>7</c:v>
                </c:pt>
                <c:pt idx="113">
                  <c:v>6</c:v>
                </c:pt>
                <c:pt idx="114">
                  <c:v>2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24</c:v>
                </c:pt>
                <c:pt idx="119">
                  <c:v>184</c:v>
                </c:pt>
                <c:pt idx="120">
                  <c:v>190</c:v>
                </c:pt>
                <c:pt idx="121">
                  <c:v>33</c:v>
                </c:pt>
                <c:pt idx="122">
                  <c:v>18</c:v>
                </c:pt>
                <c:pt idx="123">
                  <c:v>6</c:v>
                </c:pt>
                <c:pt idx="124">
                  <c:v>5</c:v>
                </c:pt>
                <c:pt idx="125">
                  <c:v>2</c:v>
                </c:pt>
                <c:pt idx="126">
                  <c:v>2</c:v>
                </c:pt>
                <c:pt idx="127">
                  <c:v>16</c:v>
                </c:pt>
                <c:pt idx="128">
                  <c:v>1</c:v>
                </c:pt>
                <c:pt idx="129">
                  <c:v>3</c:v>
                </c:pt>
                <c:pt idx="130">
                  <c:v>0</c:v>
                </c:pt>
                <c:pt idx="131">
                  <c:v>1</c:v>
                </c:pt>
                <c:pt idx="132">
                  <c:v>3</c:v>
                </c:pt>
                <c:pt idx="133">
                  <c:v>3</c:v>
                </c:pt>
                <c:pt idx="134">
                  <c:v>7</c:v>
                </c:pt>
                <c:pt idx="135">
                  <c:v>2</c:v>
                </c:pt>
                <c:pt idx="136">
                  <c:v>3</c:v>
                </c:pt>
                <c:pt idx="137">
                  <c:v>1</c:v>
                </c:pt>
                <c:pt idx="138">
                  <c:v>0</c:v>
                </c:pt>
                <c:pt idx="139">
                  <c:v>19</c:v>
                </c:pt>
                <c:pt idx="140">
                  <c:v>3</c:v>
                </c:pt>
                <c:pt idx="141">
                  <c:v>20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1</c:v>
                </c:pt>
                <c:pt idx="146">
                  <c:v>12</c:v>
                </c:pt>
                <c:pt idx="147">
                  <c:v>1</c:v>
                </c:pt>
                <c:pt idx="148">
                  <c:v>15</c:v>
                </c:pt>
                <c:pt idx="149">
                  <c:v>2</c:v>
                </c:pt>
                <c:pt idx="150">
                  <c:v>2</c:v>
                </c:pt>
                <c:pt idx="151">
                  <c:v>0</c:v>
                </c:pt>
                <c:pt idx="152">
                  <c:v>10</c:v>
                </c:pt>
                <c:pt idx="153">
                  <c:v>170</c:v>
                </c:pt>
                <c:pt idx="154">
                  <c:v>16</c:v>
                </c:pt>
                <c:pt idx="155">
                  <c:v>19</c:v>
                </c:pt>
                <c:pt idx="156">
                  <c:v>6</c:v>
                </c:pt>
                <c:pt idx="157">
                  <c:v>1</c:v>
                </c:pt>
                <c:pt idx="158">
                  <c:v>6</c:v>
                </c:pt>
                <c:pt idx="159">
                  <c:v>2</c:v>
                </c:pt>
                <c:pt idx="160">
                  <c:v>15</c:v>
                </c:pt>
                <c:pt idx="161">
                  <c:v>14</c:v>
                </c:pt>
                <c:pt idx="162">
                  <c:v>4</c:v>
                </c:pt>
                <c:pt idx="163">
                  <c:v>9</c:v>
                </c:pt>
                <c:pt idx="164">
                  <c:v>1</c:v>
                </c:pt>
                <c:pt idx="165">
                  <c:v>2</c:v>
                </c:pt>
                <c:pt idx="166">
                  <c:v>1</c:v>
                </c:pt>
                <c:pt idx="167">
                  <c:v>15</c:v>
                </c:pt>
                <c:pt idx="168">
                  <c:v>0</c:v>
                </c:pt>
                <c:pt idx="169">
                  <c:v>20</c:v>
                </c:pt>
                <c:pt idx="170">
                  <c:v>47</c:v>
                </c:pt>
                <c:pt idx="171">
                  <c:v>12</c:v>
                </c:pt>
                <c:pt idx="172">
                  <c:v>1</c:v>
                </c:pt>
                <c:pt idx="173">
                  <c:v>1</c:v>
                </c:pt>
                <c:pt idx="174">
                  <c:v>2</c:v>
                </c:pt>
                <c:pt idx="175">
                  <c:v>35</c:v>
                </c:pt>
                <c:pt idx="176">
                  <c:v>6</c:v>
                </c:pt>
                <c:pt idx="177">
                  <c:v>2</c:v>
                </c:pt>
                <c:pt idx="178">
                  <c:v>7</c:v>
                </c:pt>
                <c:pt idx="179">
                  <c:v>3</c:v>
                </c:pt>
                <c:pt idx="180">
                  <c:v>3</c:v>
                </c:pt>
                <c:pt idx="181">
                  <c:v>9</c:v>
                </c:pt>
                <c:pt idx="182">
                  <c:v>3</c:v>
                </c:pt>
                <c:pt idx="183">
                  <c:v>0</c:v>
                </c:pt>
                <c:pt idx="184">
                  <c:v>3</c:v>
                </c:pt>
                <c:pt idx="185">
                  <c:v>0</c:v>
                </c:pt>
                <c:pt idx="186">
                  <c:v>2</c:v>
                </c:pt>
                <c:pt idx="187">
                  <c:v>3</c:v>
                </c:pt>
                <c:pt idx="188">
                  <c:v>10</c:v>
                </c:pt>
                <c:pt idx="189">
                  <c:v>2</c:v>
                </c:pt>
                <c:pt idx="190">
                  <c:v>3</c:v>
                </c:pt>
                <c:pt idx="191">
                  <c:v>21</c:v>
                </c:pt>
                <c:pt idx="192">
                  <c:v>1</c:v>
                </c:pt>
                <c:pt idx="193">
                  <c:v>2</c:v>
                </c:pt>
                <c:pt idx="194">
                  <c:v>3</c:v>
                </c:pt>
                <c:pt idx="195">
                  <c:v>6</c:v>
                </c:pt>
                <c:pt idx="196">
                  <c:v>5</c:v>
                </c:pt>
                <c:pt idx="197">
                  <c:v>15</c:v>
                </c:pt>
                <c:pt idx="198">
                  <c:v>1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3</c:v>
                </c:pt>
                <c:pt idx="203">
                  <c:v>5</c:v>
                </c:pt>
                <c:pt idx="204">
                  <c:v>7</c:v>
                </c:pt>
                <c:pt idx="205">
                  <c:v>2</c:v>
                </c:pt>
                <c:pt idx="206">
                  <c:v>3</c:v>
                </c:pt>
                <c:pt idx="207">
                  <c:v>1</c:v>
                </c:pt>
                <c:pt idx="208">
                  <c:v>2</c:v>
                </c:pt>
                <c:pt idx="209">
                  <c:v>2</c:v>
                </c:pt>
                <c:pt idx="210">
                  <c:v>17</c:v>
                </c:pt>
                <c:pt idx="211">
                  <c:v>14</c:v>
                </c:pt>
                <c:pt idx="212">
                  <c:v>26</c:v>
                </c:pt>
                <c:pt idx="213">
                  <c:v>2</c:v>
                </c:pt>
                <c:pt idx="214">
                  <c:v>2</c:v>
                </c:pt>
                <c:pt idx="215">
                  <c:v>21</c:v>
                </c:pt>
                <c:pt idx="216">
                  <c:v>17</c:v>
                </c:pt>
                <c:pt idx="217">
                  <c:v>16</c:v>
                </c:pt>
                <c:pt idx="218">
                  <c:v>21</c:v>
                </c:pt>
                <c:pt idx="219">
                  <c:v>26</c:v>
                </c:pt>
                <c:pt idx="220">
                  <c:v>5</c:v>
                </c:pt>
                <c:pt idx="221">
                  <c:v>2</c:v>
                </c:pt>
                <c:pt idx="222">
                  <c:v>41</c:v>
                </c:pt>
                <c:pt idx="223">
                  <c:v>19</c:v>
                </c:pt>
                <c:pt idx="224">
                  <c:v>24</c:v>
                </c:pt>
                <c:pt idx="225">
                  <c:v>13</c:v>
                </c:pt>
                <c:pt idx="226">
                  <c:v>15</c:v>
                </c:pt>
                <c:pt idx="227">
                  <c:v>6</c:v>
                </c:pt>
                <c:pt idx="228">
                  <c:v>1</c:v>
                </c:pt>
                <c:pt idx="229">
                  <c:v>21</c:v>
                </c:pt>
                <c:pt idx="230">
                  <c:v>25</c:v>
                </c:pt>
                <c:pt idx="231">
                  <c:v>17</c:v>
                </c:pt>
                <c:pt idx="232">
                  <c:v>34</c:v>
                </c:pt>
                <c:pt idx="233">
                  <c:v>23</c:v>
                </c:pt>
                <c:pt idx="234">
                  <c:v>8</c:v>
                </c:pt>
                <c:pt idx="235">
                  <c:v>4</c:v>
                </c:pt>
                <c:pt idx="236">
                  <c:v>18</c:v>
                </c:pt>
                <c:pt idx="237">
                  <c:v>16</c:v>
                </c:pt>
                <c:pt idx="238">
                  <c:v>24</c:v>
                </c:pt>
                <c:pt idx="239">
                  <c:v>36</c:v>
                </c:pt>
                <c:pt idx="240">
                  <c:v>47</c:v>
                </c:pt>
                <c:pt idx="241">
                  <c:v>7</c:v>
                </c:pt>
                <c:pt idx="242">
                  <c:v>4</c:v>
                </c:pt>
                <c:pt idx="243">
                  <c:v>18</c:v>
                </c:pt>
                <c:pt idx="244">
                  <c:v>16</c:v>
                </c:pt>
                <c:pt idx="245">
                  <c:v>15</c:v>
                </c:pt>
                <c:pt idx="246">
                  <c:v>39</c:v>
                </c:pt>
                <c:pt idx="247">
                  <c:v>13</c:v>
                </c:pt>
                <c:pt idx="248">
                  <c:v>28</c:v>
                </c:pt>
                <c:pt idx="249">
                  <c:v>20</c:v>
                </c:pt>
                <c:pt idx="250">
                  <c:v>77</c:v>
                </c:pt>
                <c:pt idx="251">
                  <c:v>42</c:v>
                </c:pt>
                <c:pt idx="252">
                  <c:v>111</c:v>
                </c:pt>
                <c:pt idx="253">
                  <c:v>64</c:v>
                </c:pt>
                <c:pt idx="254">
                  <c:v>133</c:v>
                </c:pt>
                <c:pt idx="255">
                  <c:v>757</c:v>
                </c:pt>
                <c:pt idx="256">
                  <c:v>1404</c:v>
                </c:pt>
                <c:pt idx="257">
                  <c:v>926</c:v>
                </c:pt>
                <c:pt idx="258">
                  <c:v>218</c:v>
                </c:pt>
                <c:pt idx="259">
                  <c:v>86</c:v>
                </c:pt>
                <c:pt idx="260">
                  <c:v>39</c:v>
                </c:pt>
                <c:pt idx="261">
                  <c:v>23</c:v>
                </c:pt>
                <c:pt idx="262">
                  <c:v>8</c:v>
                </c:pt>
                <c:pt idx="263">
                  <c:v>8</c:v>
                </c:pt>
                <c:pt idx="264">
                  <c:v>110</c:v>
                </c:pt>
                <c:pt idx="265">
                  <c:v>36</c:v>
                </c:pt>
                <c:pt idx="266">
                  <c:v>33</c:v>
                </c:pt>
                <c:pt idx="267">
                  <c:v>28</c:v>
                </c:pt>
                <c:pt idx="268">
                  <c:v>29</c:v>
                </c:pt>
                <c:pt idx="269">
                  <c:v>13</c:v>
                </c:pt>
                <c:pt idx="270">
                  <c:v>10</c:v>
                </c:pt>
                <c:pt idx="271">
                  <c:v>17</c:v>
                </c:pt>
                <c:pt idx="272">
                  <c:v>14</c:v>
                </c:pt>
                <c:pt idx="273">
                  <c:v>32</c:v>
                </c:pt>
                <c:pt idx="274">
                  <c:v>23</c:v>
                </c:pt>
                <c:pt idx="275">
                  <c:v>131</c:v>
                </c:pt>
                <c:pt idx="27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CF-4E61-9D78-77E44C455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68872"/>
        <c:axId val="323873792"/>
      </c:lineChart>
      <c:dateAx>
        <c:axId val="32386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73792"/>
        <c:crosses val="autoZero"/>
        <c:auto val="1"/>
        <c:lblOffset val="100"/>
        <c:baseTimeUnit val="days"/>
      </c:dateAx>
      <c:valAx>
        <c:axId val="32387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6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560C7-5040-411A-8C1D-6D811F0C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45E12-6076-4F55-A7C8-964455C6A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914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38584-F2C2-42F4-AD59-7A4AA1145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75994-323A-488E-A658-38C67E8A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069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TrendSet</dc:title>
  <dc:creator>Frederik Peiniger</dc:creator>
  <cp:lastModifiedBy>Frederik Peiniger</cp:lastModifiedBy>
  <cp:revision>1</cp:revision>
  <dcterms:created xsi:type="dcterms:W3CDTF">2020-10-05T06:02:41Z</dcterms:created>
  <dcterms:modified xsi:type="dcterms:W3CDTF">2020-10-05T06:02:46Z</dcterms:modified>
</cp:coreProperties>
</file>