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Sheet1!$A$2:$A$278</c:f>
              <c:numCache>
                <c:formatCode>m/d/yyyy</c:formatCode>
                <c:ptCount val="27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</c:numCache>
            </c:numRef>
          </c:cat>
          <c:val>
            <c:numRef>
              <c:f>Sheet1!$B$2:$B$278</c:f>
              <c:numCache>
                <c:formatCode>General</c:formatCode>
                <c:ptCount val="277"/>
                <c:pt idx="0">
                  <c:v>0</c:v>
                </c:pt>
                <c:pt idx="1">
                  <c:v>0.70921985815602795</c:v>
                </c:pt>
                <c:pt idx="2">
                  <c:v>0.55981143193871497</c:v>
                </c:pt>
                <c:pt idx="3">
                  <c:v>0.64610866372980902</c:v>
                </c:pt>
                <c:pt idx="4">
                  <c:v>0.49519370812700297</c:v>
                </c:pt>
                <c:pt idx="5">
                  <c:v>0.201380897583429</c:v>
                </c:pt>
                <c:pt idx="6">
                  <c:v>0.72628880660780404</c:v>
                </c:pt>
                <c:pt idx="7">
                  <c:v>0</c:v>
                </c:pt>
                <c:pt idx="8">
                  <c:v>0</c:v>
                </c:pt>
                <c:pt idx="9">
                  <c:v>0.33936651583710398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0.22535211267605601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0.391608391608392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0.111856823266219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0.39204704564547699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0.30812324929972001</c:v>
                </c:pt>
                <c:pt idx="56">
                  <c:v>0</c:v>
                </c:pt>
                <c:pt idx="57">
                  <c:v>0.28011204481792701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5.60381059120202E-2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0.61641916503222205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0.19613337069207101</c:v>
                </c:pt>
                <c:pt idx="108">
                  <c:v>0</c:v>
                </c:pt>
                <c:pt idx="109">
                  <c:v>0</c:v>
                </c:pt>
                <c:pt idx="110">
                  <c:v>0.16802016241949</c:v>
                </c:pt>
                <c:pt idx="111">
                  <c:v>0.30803696443573197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0.27995520716685302</c:v>
                </c:pt>
                <c:pt idx="119">
                  <c:v>0.98039215686274495</c:v>
                </c:pt>
                <c:pt idx="120">
                  <c:v>2.8011204481792702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0.25188916876574302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0.12583892617449699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0.419697817571349</c:v>
                </c:pt>
                <c:pt idx="140">
                  <c:v>0</c:v>
                </c:pt>
                <c:pt idx="141">
                  <c:v>0.447427293064877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0.19574944071588399</c:v>
                </c:pt>
                <c:pt idx="147">
                  <c:v>0</c:v>
                </c:pt>
                <c:pt idx="148">
                  <c:v>0.16787912702853899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1.28779395296753</c:v>
                </c:pt>
                <c:pt idx="154">
                  <c:v>0</c:v>
                </c:pt>
                <c:pt idx="155">
                  <c:v>0.363839910439407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0.19564002235885999</c:v>
                </c:pt>
                <c:pt idx="161">
                  <c:v>0.26551145891559502</c:v>
                </c:pt>
                <c:pt idx="162">
                  <c:v>0</c:v>
                </c:pt>
                <c:pt idx="163">
                  <c:v>0.139742873113471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0.279485746226942</c:v>
                </c:pt>
                <c:pt idx="168">
                  <c:v>0</c:v>
                </c:pt>
                <c:pt idx="169">
                  <c:v>0.335289186923722</c:v>
                </c:pt>
                <c:pt idx="170">
                  <c:v>1.1455713886560499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0.22333891680625401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0.13947001394700101</c:v>
                </c:pt>
                <c:pt idx="189">
                  <c:v>0</c:v>
                </c:pt>
                <c:pt idx="190">
                  <c:v>0</c:v>
                </c:pt>
                <c:pt idx="191">
                  <c:v>0.111576011157601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5.5788005578800599E-2</c:v>
                </c:pt>
                <c:pt idx="196">
                  <c:v>0</c:v>
                </c:pt>
                <c:pt idx="197">
                  <c:v>0.15341701534170199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0.139431121026213</c:v>
                </c:pt>
                <c:pt idx="203">
                  <c:v>0</c:v>
                </c:pt>
                <c:pt idx="204">
                  <c:v>0.195040401225968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0.22290331568682101</c:v>
                </c:pt>
                <c:pt idx="211">
                  <c:v>0.167224080267559</c:v>
                </c:pt>
                <c:pt idx="212">
                  <c:v>0.27870680044593099</c:v>
                </c:pt>
                <c:pt idx="213">
                  <c:v>0</c:v>
                </c:pt>
                <c:pt idx="214">
                  <c:v>0</c:v>
                </c:pt>
                <c:pt idx="215">
                  <c:v>0.16717748676511601</c:v>
                </c:pt>
                <c:pt idx="216">
                  <c:v>0.25076623014767302</c:v>
                </c:pt>
                <c:pt idx="217">
                  <c:v>0.195094760312152</c:v>
                </c:pt>
                <c:pt idx="218">
                  <c:v>0.22296544035674501</c:v>
                </c:pt>
                <c:pt idx="219">
                  <c:v>0.25076623014767302</c:v>
                </c:pt>
                <c:pt idx="220">
                  <c:v>0</c:v>
                </c:pt>
                <c:pt idx="221">
                  <c:v>0</c:v>
                </c:pt>
                <c:pt idx="222">
                  <c:v>0.37583518930957699</c:v>
                </c:pt>
                <c:pt idx="223">
                  <c:v>0.19482326746451401</c:v>
                </c:pt>
                <c:pt idx="224">
                  <c:v>0.25041736227045103</c:v>
                </c:pt>
                <c:pt idx="225">
                  <c:v>0.13912075681691699</c:v>
                </c:pt>
                <c:pt idx="226">
                  <c:v>0.166898470097357</c:v>
                </c:pt>
                <c:pt idx="227">
                  <c:v>0</c:v>
                </c:pt>
                <c:pt idx="228">
                  <c:v>0</c:v>
                </c:pt>
                <c:pt idx="229">
                  <c:v>0.208507089241034</c:v>
                </c:pt>
                <c:pt idx="230">
                  <c:v>0.111203780928552</c:v>
                </c:pt>
                <c:pt idx="231">
                  <c:v>0.19466073414905399</c:v>
                </c:pt>
                <c:pt idx="232">
                  <c:v>0.22253129346314299</c:v>
                </c:pt>
                <c:pt idx="233">
                  <c:v>0.15294771968854301</c:v>
                </c:pt>
                <c:pt idx="234">
                  <c:v>0</c:v>
                </c:pt>
                <c:pt idx="235">
                  <c:v>0</c:v>
                </c:pt>
                <c:pt idx="236">
                  <c:v>0.16666666666666699</c:v>
                </c:pt>
                <c:pt idx="237">
                  <c:v>0.27777777777777801</c:v>
                </c:pt>
                <c:pt idx="238">
                  <c:v>9.7222222222222196E-2</c:v>
                </c:pt>
                <c:pt idx="239">
                  <c:v>0.180555555555556</c:v>
                </c:pt>
                <c:pt idx="240">
                  <c:v>0.22222222222222199</c:v>
                </c:pt>
                <c:pt idx="241">
                  <c:v>0</c:v>
                </c:pt>
                <c:pt idx="242">
                  <c:v>0</c:v>
                </c:pt>
                <c:pt idx="243">
                  <c:v>0.13888888888888901</c:v>
                </c:pt>
                <c:pt idx="244">
                  <c:v>0.166620383226881</c:v>
                </c:pt>
                <c:pt idx="245">
                  <c:v>0.38878089419605699</c:v>
                </c:pt>
                <c:pt idx="246">
                  <c:v>0.49944506104328501</c:v>
                </c:pt>
                <c:pt idx="247">
                  <c:v>5.5447740504574398E-2</c:v>
                </c:pt>
                <c:pt idx="248">
                  <c:v>0.38802660753880303</c:v>
                </c:pt>
                <c:pt idx="249">
                  <c:v>0.110834026045996</c:v>
                </c:pt>
                <c:pt idx="250">
                  <c:v>0.22154527831625601</c:v>
                </c:pt>
                <c:pt idx="251">
                  <c:v>0.124550235261555</c:v>
                </c:pt>
                <c:pt idx="252">
                  <c:v>0.29498525073746301</c:v>
                </c:pt>
                <c:pt idx="253">
                  <c:v>0.165837479270315</c:v>
                </c:pt>
                <c:pt idx="254">
                  <c:v>0.28981507038366</c:v>
                </c:pt>
                <c:pt idx="255">
                  <c:v>0.73512068558848997</c:v>
                </c:pt>
                <c:pt idx="256">
                  <c:v>0.18746652383502899</c:v>
                </c:pt>
                <c:pt idx="257">
                  <c:v>0.206451612903226</c:v>
                </c:pt>
                <c:pt idx="258">
                  <c:v>0.40598832783557498</c:v>
                </c:pt>
                <c:pt idx="259">
                  <c:v>0</c:v>
                </c:pt>
                <c:pt idx="260">
                  <c:v>0.25075225677031099</c:v>
                </c:pt>
                <c:pt idx="261">
                  <c:v>0.200400801603206</c:v>
                </c:pt>
                <c:pt idx="262">
                  <c:v>0</c:v>
                </c:pt>
                <c:pt idx="263">
                  <c:v>0</c:v>
                </c:pt>
                <c:pt idx="264">
                  <c:v>0.162337662337662</c:v>
                </c:pt>
                <c:pt idx="265">
                  <c:v>0</c:v>
                </c:pt>
                <c:pt idx="266">
                  <c:v>4.9652432969215503E-2</c:v>
                </c:pt>
                <c:pt idx="267">
                  <c:v>0.17331022530329299</c:v>
                </c:pt>
                <c:pt idx="268">
                  <c:v>0.19777503090234899</c:v>
                </c:pt>
                <c:pt idx="269">
                  <c:v>0</c:v>
                </c:pt>
                <c:pt idx="270">
                  <c:v>0</c:v>
                </c:pt>
                <c:pt idx="271">
                  <c:v>0.14756517461879001</c:v>
                </c:pt>
                <c:pt idx="272">
                  <c:v>0</c:v>
                </c:pt>
                <c:pt idx="273">
                  <c:v>9.7943192948090105E-2</c:v>
                </c:pt>
                <c:pt idx="274">
                  <c:v>0.17110730872647301</c:v>
                </c:pt>
                <c:pt idx="275">
                  <c:v>0.879120879120879</c:v>
                </c:pt>
                <c:pt idx="27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94-4E7C-B6D7-F460BCD25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784104"/>
        <c:axId val="324782792"/>
      </c:lineChart>
      <c:dateAx>
        <c:axId val="324784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82792"/>
        <c:crosses val="autoZero"/>
        <c:auto val="1"/>
        <c:lblOffset val="100"/>
        <c:baseTimeUnit val="days"/>
      </c:dateAx>
      <c:valAx>
        <c:axId val="32478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8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A8F1E-2431-47FF-8460-DDD6F3D9C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51C8C9-E0F4-4960-92FD-97CF9A11EF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6132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43254-1987-48AD-B497-686104D9E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18067-B0AD-4B3C-BA29-9C0A4ECF0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790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TrendSet</dc:title>
  <dc:creator>Frederik Peiniger</dc:creator>
  <cp:lastModifiedBy>Frederik Peiniger</cp:lastModifiedBy>
  <cp:revision>1</cp:revision>
  <dcterms:created xsi:type="dcterms:W3CDTF">2020-10-05T06:01:17Z</dcterms:created>
  <dcterms:modified xsi:type="dcterms:W3CDTF">2020-10-05T06:01:21Z</dcterms:modified>
</cp:coreProperties>
</file>