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Sheet1!$A$2:$A$278</c:f>
            </c:multiLvlStrRef>
          </c:cat>
          <c:val>
            <c:numRef>
              <c:f>Sheet1!$B$2:$B$278</c:f>
            </c:numRef>
          </c:val>
          <c:smooth val="0"/>
          <c:extLst>
            <c:ext xmlns:c16="http://schemas.microsoft.com/office/drawing/2014/chart" uri="{C3380CC4-5D6E-409C-BE32-E72D297353CC}">
              <c16:uniqueId val="{00000000-4ABE-4BEB-A9FC-026DA352A33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Sheet1!$A$2:$A$278</c:f>
            </c:multiLvlStrRef>
          </c:cat>
          <c:val>
            <c:numRef>
              <c:f>Sheet1!$C$2:$C$278</c:f>
            </c:numRef>
          </c:val>
          <c:smooth val="0"/>
          <c:extLst>
            <c:ext xmlns:c16="http://schemas.microsoft.com/office/drawing/2014/chart" uri="{C3380CC4-5D6E-409C-BE32-E72D297353CC}">
              <c16:uniqueId val="{00000001-4ABE-4BEB-A9FC-026DA352A33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Sheet1!$A$2:$A$278</c:f>
            </c:multiLvlStrRef>
          </c:cat>
          <c:val>
            <c:numRef>
              <c:f>Sheet1!$D$2:$D$278</c:f>
            </c:numRef>
          </c:val>
          <c:smooth val="0"/>
          <c:extLst>
            <c:ext xmlns:c16="http://schemas.microsoft.com/office/drawing/2014/chart" uri="{C3380CC4-5D6E-409C-BE32-E72D297353CC}">
              <c16:uniqueId val="{00000002-4ABE-4BEB-A9FC-026DA352A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900832"/>
        <c:axId val="320898536"/>
      </c:lineChart>
      <c:catAx>
        <c:axId val="32090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98536"/>
        <c:crosses val="autoZero"/>
        <c:auto val="1"/>
        <c:lblAlgn val="ctr"/>
        <c:lblOffset val="100"/>
        <c:noMultiLvlLbl val="0"/>
      </c:catAx>
      <c:valAx>
        <c:axId val="32089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0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477D8-F19E-4366-AE5F-B1C8CE293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787562-289F-45BA-91B1-03D9AE0E5E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9234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4FE24-506F-4DD7-BD0A-77DA338F9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B8820-2A4C-4062-8EB2-A4DC50EEE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371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Organic, Viral &amp; Paid Reach over Time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Organic, Viral &amp; Paid Reach over Time | TrendSet</dc:title>
  <dc:creator>Frederik Peiniger</dc:creator>
  <cp:lastModifiedBy>Frederik Peiniger</cp:lastModifiedBy>
  <cp:revision>1</cp:revision>
  <dcterms:created xsi:type="dcterms:W3CDTF">2020-10-05T06:00:51Z</dcterms:created>
  <dcterms:modified xsi:type="dcterms:W3CDTF">2020-10-05T06:00:58Z</dcterms:modified>
</cp:coreProperties>
</file>