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D62A-61D7-4438-9E36-D5CDCEBAC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6B666-5917-4CCA-B08C-98D6629CF8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99383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18106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332176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25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0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8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65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96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0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2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Faroe Islands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60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05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376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61E9B-F53E-46EA-B10D-884939ABD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17677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C236-4073-4850-AE25-6067166F4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30B96C-05CF-4D59-BB90-4F831593F3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270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2275706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57866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5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35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4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32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2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8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9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0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86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225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0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FC44-BD9A-4290-9C4A-E28661D4EF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677317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4799D-AB2B-4F25-903C-DA9E5070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A1807-6674-4EF9-9063-EE6D387CB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08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92591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06551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80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3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Seychelles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40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6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8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488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C1D4A-21D7-4FCA-8213-CAD3D1448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078418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2020-10-05T06:00:10Z</dcterms:created>
  <dcterms:modified xsi:type="dcterms:W3CDTF">2020-10-05T06:00:29Z</dcterms:modified>
</cp:coreProperties>
</file>