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AB32-6A56-4EDE-970F-316EB7F40F38}"/>
              </a:ext>
            </a:extLst>
          </p:cNvPr>
          <p:cNvSpPr>
            <a:spLocks noGrp="1"/>
          </p:cNvSpPr>
          <p:nvPr>
            <p:ph type="title"/>
          </p:nvPr>
        </p:nvSpPr>
        <p:spPr/>
        <p:txBody>
          <a:bodyPr/>
          <a:lstStyle/>
          <a:p>
            <a:r>
              <a:rPr lang="en-US"/>
              <a:t>Facebook Own Posts Table | TrendSet - 1 of 10</a:t>
            </a:r>
          </a:p>
        </p:txBody>
      </p:sp>
      <p:graphicFrame>
        <p:nvGraphicFramePr>
          <p:cNvPr id="5" name="Table Placeholder 4">
            <a:extLst>
              <a:ext uri="{FF2B5EF4-FFF2-40B4-BE49-F238E27FC236}">
                <a16:creationId xmlns:a16="http://schemas.microsoft.com/office/drawing/2014/main" id="{F039081E-5A3A-405C-81DE-4362D95402DA}"/>
              </a:ext>
            </a:extLst>
          </p:cNvPr>
          <p:cNvGraphicFramePr>
            <a:graphicFrameLocks noGrp="1"/>
          </p:cNvGraphicFramePr>
          <p:nvPr>
            <p:ph type="tbl" sz="quarter" idx="13"/>
            <p:extLst>
              <p:ext uri="{D42A27DB-BD31-4B8C-83A1-F6EECF244321}">
                <p14:modId xmlns:p14="http://schemas.microsoft.com/office/powerpoint/2010/main" val="2871736253"/>
              </p:ext>
            </p:extLst>
          </p:nvPr>
        </p:nvGraphicFramePr>
        <p:xfrm>
          <a:off x="457200" y="1731963"/>
          <a:ext cx="7488937" cy="146304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912988228"/>
                    </a:ext>
                  </a:extLst>
                </a:gridCol>
                <a:gridCol w="493776">
                  <a:extLst>
                    <a:ext uri="{9D8B030D-6E8A-4147-A177-3AD203B41FA5}">
                      <a16:colId xmlns:a16="http://schemas.microsoft.com/office/drawing/2014/main" val="1950723703"/>
                    </a:ext>
                  </a:extLst>
                </a:gridCol>
                <a:gridCol w="329184">
                  <a:extLst>
                    <a:ext uri="{9D8B030D-6E8A-4147-A177-3AD203B41FA5}">
                      <a16:colId xmlns:a16="http://schemas.microsoft.com/office/drawing/2014/main" val="1532704100"/>
                    </a:ext>
                  </a:extLst>
                </a:gridCol>
                <a:gridCol w="329184">
                  <a:extLst>
                    <a:ext uri="{9D8B030D-6E8A-4147-A177-3AD203B41FA5}">
                      <a16:colId xmlns:a16="http://schemas.microsoft.com/office/drawing/2014/main" val="2517384534"/>
                    </a:ext>
                  </a:extLst>
                </a:gridCol>
                <a:gridCol w="329184">
                  <a:extLst>
                    <a:ext uri="{9D8B030D-6E8A-4147-A177-3AD203B41FA5}">
                      <a16:colId xmlns:a16="http://schemas.microsoft.com/office/drawing/2014/main" val="1710483323"/>
                    </a:ext>
                  </a:extLst>
                </a:gridCol>
                <a:gridCol w="329184">
                  <a:extLst>
                    <a:ext uri="{9D8B030D-6E8A-4147-A177-3AD203B41FA5}">
                      <a16:colId xmlns:a16="http://schemas.microsoft.com/office/drawing/2014/main" val="2295634055"/>
                    </a:ext>
                  </a:extLst>
                </a:gridCol>
                <a:gridCol w="329184">
                  <a:extLst>
                    <a:ext uri="{9D8B030D-6E8A-4147-A177-3AD203B41FA5}">
                      <a16:colId xmlns:a16="http://schemas.microsoft.com/office/drawing/2014/main" val="762370632"/>
                    </a:ext>
                  </a:extLst>
                </a:gridCol>
                <a:gridCol w="329184">
                  <a:extLst>
                    <a:ext uri="{9D8B030D-6E8A-4147-A177-3AD203B41FA5}">
                      <a16:colId xmlns:a16="http://schemas.microsoft.com/office/drawing/2014/main" val="378679767"/>
                    </a:ext>
                  </a:extLst>
                </a:gridCol>
                <a:gridCol w="329184">
                  <a:extLst>
                    <a:ext uri="{9D8B030D-6E8A-4147-A177-3AD203B41FA5}">
                      <a16:colId xmlns:a16="http://schemas.microsoft.com/office/drawing/2014/main" val="1718545465"/>
                    </a:ext>
                  </a:extLst>
                </a:gridCol>
                <a:gridCol w="329184">
                  <a:extLst>
                    <a:ext uri="{9D8B030D-6E8A-4147-A177-3AD203B41FA5}">
                      <a16:colId xmlns:a16="http://schemas.microsoft.com/office/drawing/2014/main" val="3218688535"/>
                    </a:ext>
                  </a:extLst>
                </a:gridCol>
                <a:gridCol w="329184">
                  <a:extLst>
                    <a:ext uri="{9D8B030D-6E8A-4147-A177-3AD203B41FA5}">
                      <a16:colId xmlns:a16="http://schemas.microsoft.com/office/drawing/2014/main" val="211933591"/>
                    </a:ext>
                  </a:extLst>
                </a:gridCol>
                <a:gridCol w="329184">
                  <a:extLst>
                    <a:ext uri="{9D8B030D-6E8A-4147-A177-3AD203B41FA5}">
                      <a16:colId xmlns:a16="http://schemas.microsoft.com/office/drawing/2014/main" val="35266339"/>
                    </a:ext>
                  </a:extLst>
                </a:gridCol>
                <a:gridCol w="329184">
                  <a:extLst>
                    <a:ext uri="{9D8B030D-6E8A-4147-A177-3AD203B41FA5}">
                      <a16:colId xmlns:a16="http://schemas.microsoft.com/office/drawing/2014/main" val="3143074044"/>
                    </a:ext>
                  </a:extLst>
                </a:gridCol>
                <a:gridCol w="329184">
                  <a:extLst>
                    <a:ext uri="{9D8B030D-6E8A-4147-A177-3AD203B41FA5}">
                      <a16:colId xmlns:a16="http://schemas.microsoft.com/office/drawing/2014/main" val="1269656442"/>
                    </a:ext>
                  </a:extLst>
                </a:gridCol>
                <a:gridCol w="329184">
                  <a:extLst>
                    <a:ext uri="{9D8B030D-6E8A-4147-A177-3AD203B41FA5}">
                      <a16:colId xmlns:a16="http://schemas.microsoft.com/office/drawing/2014/main" val="2859300045"/>
                    </a:ext>
                  </a:extLst>
                </a:gridCol>
                <a:gridCol w="329184">
                  <a:extLst>
                    <a:ext uri="{9D8B030D-6E8A-4147-A177-3AD203B41FA5}">
                      <a16:colId xmlns:a16="http://schemas.microsoft.com/office/drawing/2014/main" val="791230458"/>
                    </a:ext>
                  </a:extLst>
                </a:gridCol>
                <a:gridCol w="329184">
                  <a:extLst>
                    <a:ext uri="{9D8B030D-6E8A-4147-A177-3AD203B41FA5}">
                      <a16:colId xmlns:a16="http://schemas.microsoft.com/office/drawing/2014/main" val="1265881918"/>
                    </a:ext>
                  </a:extLst>
                </a:gridCol>
                <a:gridCol w="329184">
                  <a:extLst>
                    <a:ext uri="{9D8B030D-6E8A-4147-A177-3AD203B41FA5}">
                      <a16:colId xmlns:a16="http://schemas.microsoft.com/office/drawing/2014/main" val="1601744717"/>
                    </a:ext>
                  </a:extLst>
                </a:gridCol>
                <a:gridCol w="329184">
                  <a:extLst>
                    <a:ext uri="{9D8B030D-6E8A-4147-A177-3AD203B41FA5}">
                      <a16:colId xmlns:a16="http://schemas.microsoft.com/office/drawing/2014/main" val="178514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04713338"/>
                  </a:ext>
                </a:extLst>
              </a:tr>
            </a:tbl>
          </a:graphicData>
        </a:graphic>
      </p:graphicFrame>
      <p:sp>
        <p:nvSpPr>
          <p:cNvPr id="4" name="Text Placeholder 3">
            <a:extLst>
              <a:ext uri="{FF2B5EF4-FFF2-40B4-BE49-F238E27FC236}">
                <a16:creationId xmlns:a16="http://schemas.microsoft.com/office/drawing/2014/main" id="{43F07176-2F54-45F4-86EC-04B121F7BF0F}"/>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1514261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05983-B014-4F1A-9492-E3A5D2732ED8}"/>
              </a:ext>
            </a:extLst>
          </p:cNvPr>
          <p:cNvSpPr>
            <a:spLocks noGrp="1"/>
          </p:cNvSpPr>
          <p:nvPr>
            <p:ph type="title"/>
          </p:nvPr>
        </p:nvSpPr>
        <p:spPr/>
        <p:txBody>
          <a:bodyPr/>
          <a:lstStyle/>
          <a:p>
            <a:r>
              <a:rPr lang="en-US"/>
              <a:t>Facebook Own Posts Table | TrendSet - 2 of 10</a:t>
            </a:r>
          </a:p>
        </p:txBody>
      </p:sp>
      <p:graphicFrame>
        <p:nvGraphicFramePr>
          <p:cNvPr id="5" name="Table Placeholder 4">
            <a:extLst>
              <a:ext uri="{FF2B5EF4-FFF2-40B4-BE49-F238E27FC236}">
                <a16:creationId xmlns:a16="http://schemas.microsoft.com/office/drawing/2014/main" id="{1C876735-58A6-4245-9B66-515EFADEB4A6}"/>
              </a:ext>
            </a:extLst>
          </p:cNvPr>
          <p:cNvGraphicFramePr>
            <a:graphicFrameLocks noGrp="1"/>
          </p:cNvGraphicFramePr>
          <p:nvPr>
            <p:ph type="tbl" sz="quarter" idx="13"/>
            <p:extLst>
              <p:ext uri="{D42A27DB-BD31-4B8C-83A1-F6EECF244321}">
                <p14:modId xmlns:p14="http://schemas.microsoft.com/office/powerpoint/2010/main" val="1551187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05268917"/>
                    </a:ext>
                  </a:extLst>
                </a:gridCol>
                <a:gridCol w="493776">
                  <a:extLst>
                    <a:ext uri="{9D8B030D-6E8A-4147-A177-3AD203B41FA5}">
                      <a16:colId xmlns:a16="http://schemas.microsoft.com/office/drawing/2014/main" val="486198679"/>
                    </a:ext>
                  </a:extLst>
                </a:gridCol>
                <a:gridCol w="329184">
                  <a:extLst>
                    <a:ext uri="{9D8B030D-6E8A-4147-A177-3AD203B41FA5}">
                      <a16:colId xmlns:a16="http://schemas.microsoft.com/office/drawing/2014/main" val="483724130"/>
                    </a:ext>
                  </a:extLst>
                </a:gridCol>
                <a:gridCol w="329184">
                  <a:extLst>
                    <a:ext uri="{9D8B030D-6E8A-4147-A177-3AD203B41FA5}">
                      <a16:colId xmlns:a16="http://schemas.microsoft.com/office/drawing/2014/main" val="854624110"/>
                    </a:ext>
                  </a:extLst>
                </a:gridCol>
                <a:gridCol w="329184">
                  <a:extLst>
                    <a:ext uri="{9D8B030D-6E8A-4147-A177-3AD203B41FA5}">
                      <a16:colId xmlns:a16="http://schemas.microsoft.com/office/drawing/2014/main" val="1509895382"/>
                    </a:ext>
                  </a:extLst>
                </a:gridCol>
                <a:gridCol w="329184">
                  <a:extLst>
                    <a:ext uri="{9D8B030D-6E8A-4147-A177-3AD203B41FA5}">
                      <a16:colId xmlns:a16="http://schemas.microsoft.com/office/drawing/2014/main" val="1188734022"/>
                    </a:ext>
                  </a:extLst>
                </a:gridCol>
                <a:gridCol w="329184">
                  <a:extLst>
                    <a:ext uri="{9D8B030D-6E8A-4147-A177-3AD203B41FA5}">
                      <a16:colId xmlns:a16="http://schemas.microsoft.com/office/drawing/2014/main" val="810790460"/>
                    </a:ext>
                  </a:extLst>
                </a:gridCol>
                <a:gridCol w="329184">
                  <a:extLst>
                    <a:ext uri="{9D8B030D-6E8A-4147-A177-3AD203B41FA5}">
                      <a16:colId xmlns:a16="http://schemas.microsoft.com/office/drawing/2014/main" val="511665"/>
                    </a:ext>
                  </a:extLst>
                </a:gridCol>
                <a:gridCol w="329184">
                  <a:extLst>
                    <a:ext uri="{9D8B030D-6E8A-4147-A177-3AD203B41FA5}">
                      <a16:colId xmlns:a16="http://schemas.microsoft.com/office/drawing/2014/main" val="2383673366"/>
                    </a:ext>
                  </a:extLst>
                </a:gridCol>
                <a:gridCol w="329184">
                  <a:extLst>
                    <a:ext uri="{9D8B030D-6E8A-4147-A177-3AD203B41FA5}">
                      <a16:colId xmlns:a16="http://schemas.microsoft.com/office/drawing/2014/main" val="4069358626"/>
                    </a:ext>
                  </a:extLst>
                </a:gridCol>
                <a:gridCol w="329184">
                  <a:extLst>
                    <a:ext uri="{9D8B030D-6E8A-4147-A177-3AD203B41FA5}">
                      <a16:colId xmlns:a16="http://schemas.microsoft.com/office/drawing/2014/main" val="1163464208"/>
                    </a:ext>
                  </a:extLst>
                </a:gridCol>
                <a:gridCol w="329184">
                  <a:extLst>
                    <a:ext uri="{9D8B030D-6E8A-4147-A177-3AD203B41FA5}">
                      <a16:colId xmlns:a16="http://schemas.microsoft.com/office/drawing/2014/main" val="923356137"/>
                    </a:ext>
                  </a:extLst>
                </a:gridCol>
                <a:gridCol w="329184">
                  <a:extLst>
                    <a:ext uri="{9D8B030D-6E8A-4147-A177-3AD203B41FA5}">
                      <a16:colId xmlns:a16="http://schemas.microsoft.com/office/drawing/2014/main" val="882014922"/>
                    </a:ext>
                  </a:extLst>
                </a:gridCol>
                <a:gridCol w="329184">
                  <a:extLst>
                    <a:ext uri="{9D8B030D-6E8A-4147-A177-3AD203B41FA5}">
                      <a16:colId xmlns:a16="http://schemas.microsoft.com/office/drawing/2014/main" val="840647560"/>
                    </a:ext>
                  </a:extLst>
                </a:gridCol>
                <a:gridCol w="329184">
                  <a:extLst>
                    <a:ext uri="{9D8B030D-6E8A-4147-A177-3AD203B41FA5}">
                      <a16:colId xmlns:a16="http://schemas.microsoft.com/office/drawing/2014/main" val="2280349536"/>
                    </a:ext>
                  </a:extLst>
                </a:gridCol>
                <a:gridCol w="329184">
                  <a:extLst>
                    <a:ext uri="{9D8B030D-6E8A-4147-A177-3AD203B41FA5}">
                      <a16:colId xmlns:a16="http://schemas.microsoft.com/office/drawing/2014/main" val="1609322237"/>
                    </a:ext>
                  </a:extLst>
                </a:gridCol>
                <a:gridCol w="329184">
                  <a:extLst>
                    <a:ext uri="{9D8B030D-6E8A-4147-A177-3AD203B41FA5}">
                      <a16:colId xmlns:a16="http://schemas.microsoft.com/office/drawing/2014/main" val="4216396260"/>
                    </a:ext>
                  </a:extLst>
                </a:gridCol>
                <a:gridCol w="329184">
                  <a:extLst>
                    <a:ext uri="{9D8B030D-6E8A-4147-A177-3AD203B41FA5}">
                      <a16:colId xmlns:a16="http://schemas.microsoft.com/office/drawing/2014/main" val="3913749261"/>
                    </a:ext>
                  </a:extLst>
                </a:gridCol>
                <a:gridCol w="329184">
                  <a:extLst>
                    <a:ext uri="{9D8B030D-6E8A-4147-A177-3AD203B41FA5}">
                      <a16:colId xmlns:a16="http://schemas.microsoft.com/office/drawing/2014/main" val="192006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876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15:56:28</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0672737"/>
                  </a:ext>
                </a:extLst>
              </a:tr>
            </a:tbl>
          </a:graphicData>
        </a:graphic>
      </p:graphicFrame>
      <p:sp>
        <p:nvSpPr>
          <p:cNvPr id="4" name="Text Placeholder 3">
            <a:extLst>
              <a:ext uri="{FF2B5EF4-FFF2-40B4-BE49-F238E27FC236}">
                <a16:creationId xmlns:a16="http://schemas.microsoft.com/office/drawing/2014/main" id="{DF9CCACF-97DF-4F32-9B94-F277E61D15BE}"/>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2352826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05BF2-FFC1-4B20-BC54-5BE560B7C0C0}"/>
              </a:ext>
            </a:extLst>
          </p:cNvPr>
          <p:cNvSpPr>
            <a:spLocks noGrp="1"/>
          </p:cNvSpPr>
          <p:nvPr>
            <p:ph type="title"/>
          </p:nvPr>
        </p:nvSpPr>
        <p:spPr/>
        <p:txBody>
          <a:bodyPr/>
          <a:lstStyle/>
          <a:p>
            <a:r>
              <a:rPr lang="en-US"/>
              <a:t>Facebook Own Posts Table | TrendSet - 3 of 10</a:t>
            </a:r>
          </a:p>
        </p:txBody>
      </p:sp>
      <p:graphicFrame>
        <p:nvGraphicFramePr>
          <p:cNvPr id="5" name="Table Placeholder 4">
            <a:extLst>
              <a:ext uri="{FF2B5EF4-FFF2-40B4-BE49-F238E27FC236}">
                <a16:creationId xmlns:a16="http://schemas.microsoft.com/office/drawing/2014/main" id="{0973895E-A0E3-4593-BE68-AE523553A42A}"/>
              </a:ext>
            </a:extLst>
          </p:cNvPr>
          <p:cNvGraphicFramePr>
            <a:graphicFrameLocks noGrp="1"/>
          </p:cNvGraphicFramePr>
          <p:nvPr>
            <p:ph type="tbl" sz="quarter" idx="13"/>
            <p:extLst>
              <p:ext uri="{D42A27DB-BD31-4B8C-83A1-F6EECF244321}">
                <p14:modId xmlns:p14="http://schemas.microsoft.com/office/powerpoint/2010/main" val="252423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88022470"/>
                    </a:ext>
                  </a:extLst>
                </a:gridCol>
                <a:gridCol w="493776">
                  <a:extLst>
                    <a:ext uri="{9D8B030D-6E8A-4147-A177-3AD203B41FA5}">
                      <a16:colId xmlns:a16="http://schemas.microsoft.com/office/drawing/2014/main" val="1870740631"/>
                    </a:ext>
                  </a:extLst>
                </a:gridCol>
                <a:gridCol w="329184">
                  <a:extLst>
                    <a:ext uri="{9D8B030D-6E8A-4147-A177-3AD203B41FA5}">
                      <a16:colId xmlns:a16="http://schemas.microsoft.com/office/drawing/2014/main" val="2949990288"/>
                    </a:ext>
                  </a:extLst>
                </a:gridCol>
                <a:gridCol w="329184">
                  <a:extLst>
                    <a:ext uri="{9D8B030D-6E8A-4147-A177-3AD203B41FA5}">
                      <a16:colId xmlns:a16="http://schemas.microsoft.com/office/drawing/2014/main" val="3268406628"/>
                    </a:ext>
                  </a:extLst>
                </a:gridCol>
                <a:gridCol w="329184">
                  <a:extLst>
                    <a:ext uri="{9D8B030D-6E8A-4147-A177-3AD203B41FA5}">
                      <a16:colId xmlns:a16="http://schemas.microsoft.com/office/drawing/2014/main" val="2736308877"/>
                    </a:ext>
                  </a:extLst>
                </a:gridCol>
                <a:gridCol w="329184">
                  <a:extLst>
                    <a:ext uri="{9D8B030D-6E8A-4147-A177-3AD203B41FA5}">
                      <a16:colId xmlns:a16="http://schemas.microsoft.com/office/drawing/2014/main" val="2276602346"/>
                    </a:ext>
                  </a:extLst>
                </a:gridCol>
                <a:gridCol w="329184">
                  <a:extLst>
                    <a:ext uri="{9D8B030D-6E8A-4147-A177-3AD203B41FA5}">
                      <a16:colId xmlns:a16="http://schemas.microsoft.com/office/drawing/2014/main" val="3802958507"/>
                    </a:ext>
                  </a:extLst>
                </a:gridCol>
                <a:gridCol w="329184">
                  <a:extLst>
                    <a:ext uri="{9D8B030D-6E8A-4147-A177-3AD203B41FA5}">
                      <a16:colId xmlns:a16="http://schemas.microsoft.com/office/drawing/2014/main" val="1387579954"/>
                    </a:ext>
                  </a:extLst>
                </a:gridCol>
                <a:gridCol w="329184">
                  <a:extLst>
                    <a:ext uri="{9D8B030D-6E8A-4147-A177-3AD203B41FA5}">
                      <a16:colId xmlns:a16="http://schemas.microsoft.com/office/drawing/2014/main" val="1043310377"/>
                    </a:ext>
                  </a:extLst>
                </a:gridCol>
                <a:gridCol w="329184">
                  <a:extLst>
                    <a:ext uri="{9D8B030D-6E8A-4147-A177-3AD203B41FA5}">
                      <a16:colId xmlns:a16="http://schemas.microsoft.com/office/drawing/2014/main" val="243488492"/>
                    </a:ext>
                  </a:extLst>
                </a:gridCol>
                <a:gridCol w="329184">
                  <a:extLst>
                    <a:ext uri="{9D8B030D-6E8A-4147-A177-3AD203B41FA5}">
                      <a16:colId xmlns:a16="http://schemas.microsoft.com/office/drawing/2014/main" val="1864000975"/>
                    </a:ext>
                  </a:extLst>
                </a:gridCol>
                <a:gridCol w="329184">
                  <a:extLst>
                    <a:ext uri="{9D8B030D-6E8A-4147-A177-3AD203B41FA5}">
                      <a16:colId xmlns:a16="http://schemas.microsoft.com/office/drawing/2014/main" val="1416704334"/>
                    </a:ext>
                  </a:extLst>
                </a:gridCol>
                <a:gridCol w="329184">
                  <a:extLst>
                    <a:ext uri="{9D8B030D-6E8A-4147-A177-3AD203B41FA5}">
                      <a16:colId xmlns:a16="http://schemas.microsoft.com/office/drawing/2014/main" val="2049156550"/>
                    </a:ext>
                  </a:extLst>
                </a:gridCol>
                <a:gridCol w="329184">
                  <a:extLst>
                    <a:ext uri="{9D8B030D-6E8A-4147-A177-3AD203B41FA5}">
                      <a16:colId xmlns:a16="http://schemas.microsoft.com/office/drawing/2014/main" val="3877603421"/>
                    </a:ext>
                  </a:extLst>
                </a:gridCol>
                <a:gridCol w="329184">
                  <a:extLst>
                    <a:ext uri="{9D8B030D-6E8A-4147-A177-3AD203B41FA5}">
                      <a16:colId xmlns:a16="http://schemas.microsoft.com/office/drawing/2014/main" val="2414538322"/>
                    </a:ext>
                  </a:extLst>
                </a:gridCol>
                <a:gridCol w="329184">
                  <a:extLst>
                    <a:ext uri="{9D8B030D-6E8A-4147-A177-3AD203B41FA5}">
                      <a16:colId xmlns:a16="http://schemas.microsoft.com/office/drawing/2014/main" val="1519734591"/>
                    </a:ext>
                  </a:extLst>
                </a:gridCol>
                <a:gridCol w="329184">
                  <a:extLst>
                    <a:ext uri="{9D8B030D-6E8A-4147-A177-3AD203B41FA5}">
                      <a16:colId xmlns:a16="http://schemas.microsoft.com/office/drawing/2014/main" val="447926660"/>
                    </a:ext>
                  </a:extLst>
                </a:gridCol>
                <a:gridCol w="329184">
                  <a:extLst>
                    <a:ext uri="{9D8B030D-6E8A-4147-A177-3AD203B41FA5}">
                      <a16:colId xmlns:a16="http://schemas.microsoft.com/office/drawing/2014/main" val="1564454723"/>
                    </a:ext>
                  </a:extLst>
                </a:gridCol>
                <a:gridCol w="329184">
                  <a:extLst>
                    <a:ext uri="{9D8B030D-6E8A-4147-A177-3AD203B41FA5}">
                      <a16:colId xmlns:a16="http://schemas.microsoft.com/office/drawing/2014/main" val="425576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9439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6851190"/>
                  </a:ext>
                </a:extLst>
              </a:tr>
            </a:tbl>
          </a:graphicData>
        </a:graphic>
      </p:graphicFrame>
      <p:sp>
        <p:nvSpPr>
          <p:cNvPr id="4" name="Text Placeholder 3">
            <a:extLst>
              <a:ext uri="{FF2B5EF4-FFF2-40B4-BE49-F238E27FC236}">
                <a16:creationId xmlns:a16="http://schemas.microsoft.com/office/drawing/2014/main" id="{09727750-045D-4477-9DD2-9B773143ED36}"/>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144303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30B6C-25D7-4FD3-B123-8E7314BF4E3E}"/>
              </a:ext>
            </a:extLst>
          </p:cNvPr>
          <p:cNvSpPr>
            <a:spLocks noGrp="1"/>
          </p:cNvSpPr>
          <p:nvPr>
            <p:ph type="title"/>
          </p:nvPr>
        </p:nvSpPr>
        <p:spPr/>
        <p:txBody>
          <a:bodyPr/>
          <a:lstStyle/>
          <a:p>
            <a:r>
              <a:rPr lang="en-US"/>
              <a:t>Facebook Own Posts Table | TrendSet - 4 of 10</a:t>
            </a:r>
          </a:p>
        </p:txBody>
      </p:sp>
      <p:graphicFrame>
        <p:nvGraphicFramePr>
          <p:cNvPr id="5" name="Table Placeholder 4">
            <a:extLst>
              <a:ext uri="{FF2B5EF4-FFF2-40B4-BE49-F238E27FC236}">
                <a16:creationId xmlns:a16="http://schemas.microsoft.com/office/drawing/2014/main" id="{D60E9CD1-F1F1-41E5-9A10-67BFAD4AD72B}"/>
              </a:ext>
            </a:extLst>
          </p:cNvPr>
          <p:cNvGraphicFramePr>
            <a:graphicFrameLocks noGrp="1"/>
          </p:cNvGraphicFramePr>
          <p:nvPr>
            <p:ph type="tbl" sz="quarter" idx="13"/>
            <p:extLst>
              <p:ext uri="{D42A27DB-BD31-4B8C-83A1-F6EECF244321}">
                <p14:modId xmlns:p14="http://schemas.microsoft.com/office/powerpoint/2010/main" val="341819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81174147"/>
                    </a:ext>
                  </a:extLst>
                </a:gridCol>
                <a:gridCol w="493776">
                  <a:extLst>
                    <a:ext uri="{9D8B030D-6E8A-4147-A177-3AD203B41FA5}">
                      <a16:colId xmlns:a16="http://schemas.microsoft.com/office/drawing/2014/main" val="3470250450"/>
                    </a:ext>
                  </a:extLst>
                </a:gridCol>
                <a:gridCol w="329184">
                  <a:extLst>
                    <a:ext uri="{9D8B030D-6E8A-4147-A177-3AD203B41FA5}">
                      <a16:colId xmlns:a16="http://schemas.microsoft.com/office/drawing/2014/main" val="1794360887"/>
                    </a:ext>
                  </a:extLst>
                </a:gridCol>
                <a:gridCol w="329184">
                  <a:extLst>
                    <a:ext uri="{9D8B030D-6E8A-4147-A177-3AD203B41FA5}">
                      <a16:colId xmlns:a16="http://schemas.microsoft.com/office/drawing/2014/main" val="715843721"/>
                    </a:ext>
                  </a:extLst>
                </a:gridCol>
                <a:gridCol w="329184">
                  <a:extLst>
                    <a:ext uri="{9D8B030D-6E8A-4147-A177-3AD203B41FA5}">
                      <a16:colId xmlns:a16="http://schemas.microsoft.com/office/drawing/2014/main" val="3987531594"/>
                    </a:ext>
                  </a:extLst>
                </a:gridCol>
                <a:gridCol w="329184">
                  <a:extLst>
                    <a:ext uri="{9D8B030D-6E8A-4147-A177-3AD203B41FA5}">
                      <a16:colId xmlns:a16="http://schemas.microsoft.com/office/drawing/2014/main" val="414012337"/>
                    </a:ext>
                  </a:extLst>
                </a:gridCol>
                <a:gridCol w="329184">
                  <a:extLst>
                    <a:ext uri="{9D8B030D-6E8A-4147-A177-3AD203B41FA5}">
                      <a16:colId xmlns:a16="http://schemas.microsoft.com/office/drawing/2014/main" val="3285248958"/>
                    </a:ext>
                  </a:extLst>
                </a:gridCol>
                <a:gridCol w="329184">
                  <a:extLst>
                    <a:ext uri="{9D8B030D-6E8A-4147-A177-3AD203B41FA5}">
                      <a16:colId xmlns:a16="http://schemas.microsoft.com/office/drawing/2014/main" val="2586923825"/>
                    </a:ext>
                  </a:extLst>
                </a:gridCol>
                <a:gridCol w="329184">
                  <a:extLst>
                    <a:ext uri="{9D8B030D-6E8A-4147-A177-3AD203B41FA5}">
                      <a16:colId xmlns:a16="http://schemas.microsoft.com/office/drawing/2014/main" val="1123227663"/>
                    </a:ext>
                  </a:extLst>
                </a:gridCol>
                <a:gridCol w="329184">
                  <a:extLst>
                    <a:ext uri="{9D8B030D-6E8A-4147-A177-3AD203B41FA5}">
                      <a16:colId xmlns:a16="http://schemas.microsoft.com/office/drawing/2014/main" val="2115274482"/>
                    </a:ext>
                  </a:extLst>
                </a:gridCol>
                <a:gridCol w="329184">
                  <a:extLst>
                    <a:ext uri="{9D8B030D-6E8A-4147-A177-3AD203B41FA5}">
                      <a16:colId xmlns:a16="http://schemas.microsoft.com/office/drawing/2014/main" val="842635786"/>
                    </a:ext>
                  </a:extLst>
                </a:gridCol>
                <a:gridCol w="329184">
                  <a:extLst>
                    <a:ext uri="{9D8B030D-6E8A-4147-A177-3AD203B41FA5}">
                      <a16:colId xmlns:a16="http://schemas.microsoft.com/office/drawing/2014/main" val="2163755337"/>
                    </a:ext>
                  </a:extLst>
                </a:gridCol>
                <a:gridCol w="329184">
                  <a:extLst>
                    <a:ext uri="{9D8B030D-6E8A-4147-A177-3AD203B41FA5}">
                      <a16:colId xmlns:a16="http://schemas.microsoft.com/office/drawing/2014/main" val="1660744045"/>
                    </a:ext>
                  </a:extLst>
                </a:gridCol>
                <a:gridCol w="329184">
                  <a:extLst>
                    <a:ext uri="{9D8B030D-6E8A-4147-A177-3AD203B41FA5}">
                      <a16:colId xmlns:a16="http://schemas.microsoft.com/office/drawing/2014/main" val="709879057"/>
                    </a:ext>
                  </a:extLst>
                </a:gridCol>
                <a:gridCol w="329184">
                  <a:extLst>
                    <a:ext uri="{9D8B030D-6E8A-4147-A177-3AD203B41FA5}">
                      <a16:colId xmlns:a16="http://schemas.microsoft.com/office/drawing/2014/main" val="4228432553"/>
                    </a:ext>
                  </a:extLst>
                </a:gridCol>
                <a:gridCol w="329184">
                  <a:extLst>
                    <a:ext uri="{9D8B030D-6E8A-4147-A177-3AD203B41FA5}">
                      <a16:colId xmlns:a16="http://schemas.microsoft.com/office/drawing/2014/main" val="514754306"/>
                    </a:ext>
                  </a:extLst>
                </a:gridCol>
                <a:gridCol w="329184">
                  <a:extLst>
                    <a:ext uri="{9D8B030D-6E8A-4147-A177-3AD203B41FA5}">
                      <a16:colId xmlns:a16="http://schemas.microsoft.com/office/drawing/2014/main" val="483262523"/>
                    </a:ext>
                  </a:extLst>
                </a:gridCol>
                <a:gridCol w="329184">
                  <a:extLst>
                    <a:ext uri="{9D8B030D-6E8A-4147-A177-3AD203B41FA5}">
                      <a16:colId xmlns:a16="http://schemas.microsoft.com/office/drawing/2014/main" val="2709061741"/>
                    </a:ext>
                  </a:extLst>
                </a:gridCol>
                <a:gridCol w="329184">
                  <a:extLst>
                    <a:ext uri="{9D8B030D-6E8A-4147-A177-3AD203B41FA5}">
                      <a16:colId xmlns:a16="http://schemas.microsoft.com/office/drawing/2014/main" val="2689298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1783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12:52:17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7507003"/>
                  </a:ext>
                </a:extLst>
              </a:tr>
            </a:tbl>
          </a:graphicData>
        </a:graphic>
      </p:graphicFrame>
      <p:sp>
        <p:nvSpPr>
          <p:cNvPr id="4" name="Text Placeholder 3">
            <a:extLst>
              <a:ext uri="{FF2B5EF4-FFF2-40B4-BE49-F238E27FC236}">
                <a16:creationId xmlns:a16="http://schemas.microsoft.com/office/drawing/2014/main" id="{5F3CDF74-D533-4F81-A512-FF084900F614}"/>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225235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581FE-6430-4555-8C62-BD07C3243221}"/>
              </a:ext>
            </a:extLst>
          </p:cNvPr>
          <p:cNvSpPr>
            <a:spLocks noGrp="1"/>
          </p:cNvSpPr>
          <p:nvPr>
            <p:ph type="title"/>
          </p:nvPr>
        </p:nvSpPr>
        <p:spPr/>
        <p:txBody>
          <a:bodyPr/>
          <a:lstStyle/>
          <a:p>
            <a:r>
              <a:rPr lang="en-US"/>
              <a:t>Facebook Own Posts Table | TrendSet - 5 of 10</a:t>
            </a:r>
          </a:p>
        </p:txBody>
      </p:sp>
      <p:graphicFrame>
        <p:nvGraphicFramePr>
          <p:cNvPr id="5" name="Table Placeholder 4">
            <a:extLst>
              <a:ext uri="{FF2B5EF4-FFF2-40B4-BE49-F238E27FC236}">
                <a16:creationId xmlns:a16="http://schemas.microsoft.com/office/drawing/2014/main" id="{37C04BC2-B585-40AB-A147-3ED112F162B8}"/>
              </a:ext>
            </a:extLst>
          </p:cNvPr>
          <p:cNvGraphicFramePr>
            <a:graphicFrameLocks noGrp="1"/>
          </p:cNvGraphicFramePr>
          <p:nvPr>
            <p:ph type="tbl" sz="quarter" idx="13"/>
            <p:extLst>
              <p:ext uri="{D42A27DB-BD31-4B8C-83A1-F6EECF244321}">
                <p14:modId xmlns:p14="http://schemas.microsoft.com/office/powerpoint/2010/main" val="1247510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33198100"/>
                    </a:ext>
                  </a:extLst>
                </a:gridCol>
                <a:gridCol w="493776">
                  <a:extLst>
                    <a:ext uri="{9D8B030D-6E8A-4147-A177-3AD203B41FA5}">
                      <a16:colId xmlns:a16="http://schemas.microsoft.com/office/drawing/2014/main" val="2929732957"/>
                    </a:ext>
                  </a:extLst>
                </a:gridCol>
                <a:gridCol w="329184">
                  <a:extLst>
                    <a:ext uri="{9D8B030D-6E8A-4147-A177-3AD203B41FA5}">
                      <a16:colId xmlns:a16="http://schemas.microsoft.com/office/drawing/2014/main" val="3767132883"/>
                    </a:ext>
                  </a:extLst>
                </a:gridCol>
                <a:gridCol w="329184">
                  <a:extLst>
                    <a:ext uri="{9D8B030D-6E8A-4147-A177-3AD203B41FA5}">
                      <a16:colId xmlns:a16="http://schemas.microsoft.com/office/drawing/2014/main" val="1811153959"/>
                    </a:ext>
                  </a:extLst>
                </a:gridCol>
                <a:gridCol w="329184">
                  <a:extLst>
                    <a:ext uri="{9D8B030D-6E8A-4147-A177-3AD203B41FA5}">
                      <a16:colId xmlns:a16="http://schemas.microsoft.com/office/drawing/2014/main" val="3312354990"/>
                    </a:ext>
                  </a:extLst>
                </a:gridCol>
                <a:gridCol w="329184">
                  <a:extLst>
                    <a:ext uri="{9D8B030D-6E8A-4147-A177-3AD203B41FA5}">
                      <a16:colId xmlns:a16="http://schemas.microsoft.com/office/drawing/2014/main" val="730856631"/>
                    </a:ext>
                  </a:extLst>
                </a:gridCol>
                <a:gridCol w="329184">
                  <a:extLst>
                    <a:ext uri="{9D8B030D-6E8A-4147-A177-3AD203B41FA5}">
                      <a16:colId xmlns:a16="http://schemas.microsoft.com/office/drawing/2014/main" val="230939547"/>
                    </a:ext>
                  </a:extLst>
                </a:gridCol>
                <a:gridCol w="329184">
                  <a:extLst>
                    <a:ext uri="{9D8B030D-6E8A-4147-A177-3AD203B41FA5}">
                      <a16:colId xmlns:a16="http://schemas.microsoft.com/office/drawing/2014/main" val="3920363133"/>
                    </a:ext>
                  </a:extLst>
                </a:gridCol>
                <a:gridCol w="329184">
                  <a:extLst>
                    <a:ext uri="{9D8B030D-6E8A-4147-A177-3AD203B41FA5}">
                      <a16:colId xmlns:a16="http://schemas.microsoft.com/office/drawing/2014/main" val="4288961523"/>
                    </a:ext>
                  </a:extLst>
                </a:gridCol>
                <a:gridCol w="329184">
                  <a:extLst>
                    <a:ext uri="{9D8B030D-6E8A-4147-A177-3AD203B41FA5}">
                      <a16:colId xmlns:a16="http://schemas.microsoft.com/office/drawing/2014/main" val="972121452"/>
                    </a:ext>
                  </a:extLst>
                </a:gridCol>
                <a:gridCol w="329184">
                  <a:extLst>
                    <a:ext uri="{9D8B030D-6E8A-4147-A177-3AD203B41FA5}">
                      <a16:colId xmlns:a16="http://schemas.microsoft.com/office/drawing/2014/main" val="724062716"/>
                    </a:ext>
                  </a:extLst>
                </a:gridCol>
                <a:gridCol w="329184">
                  <a:extLst>
                    <a:ext uri="{9D8B030D-6E8A-4147-A177-3AD203B41FA5}">
                      <a16:colId xmlns:a16="http://schemas.microsoft.com/office/drawing/2014/main" val="1281303997"/>
                    </a:ext>
                  </a:extLst>
                </a:gridCol>
                <a:gridCol w="329184">
                  <a:extLst>
                    <a:ext uri="{9D8B030D-6E8A-4147-A177-3AD203B41FA5}">
                      <a16:colId xmlns:a16="http://schemas.microsoft.com/office/drawing/2014/main" val="1954265483"/>
                    </a:ext>
                  </a:extLst>
                </a:gridCol>
                <a:gridCol w="329184">
                  <a:extLst>
                    <a:ext uri="{9D8B030D-6E8A-4147-A177-3AD203B41FA5}">
                      <a16:colId xmlns:a16="http://schemas.microsoft.com/office/drawing/2014/main" val="3087138816"/>
                    </a:ext>
                  </a:extLst>
                </a:gridCol>
                <a:gridCol w="329184">
                  <a:extLst>
                    <a:ext uri="{9D8B030D-6E8A-4147-A177-3AD203B41FA5}">
                      <a16:colId xmlns:a16="http://schemas.microsoft.com/office/drawing/2014/main" val="3792028010"/>
                    </a:ext>
                  </a:extLst>
                </a:gridCol>
                <a:gridCol w="329184">
                  <a:extLst>
                    <a:ext uri="{9D8B030D-6E8A-4147-A177-3AD203B41FA5}">
                      <a16:colId xmlns:a16="http://schemas.microsoft.com/office/drawing/2014/main" val="780851529"/>
                    </a:ext>
                  </a:extLst>
                </a:gridCol>
                <a:gridCol w="329184">
                  <a:extLst>
                    <a:ext uri="{9D8B030D-6E8A-4147-A177-3AD203B41FA5}">
                      <a16:colId xmlns:a16="http://schemas.microsoft.com/office/drawing/2014/main" val="389909059"/>
                    </a:ext>
                  </a:extLst>
                </a:gridCol>
                <a:gridCol w="329184">
                  <a:extLst>
                    <a:ext uri="{9D8B030D-6E8A-4147-A177-3AD203B41FA5}">
                      <a16:colId xmlns:a16="http://schemas.microsoft.com/office/drawing/2014/main" val="3513676151"/>
                    </a:ext>
                  </a:extLst>
                </a:gridCol>
                <a:gridCol w="329184">
                  <a:extLst>
                    <a:ext uri="{9D8B030D-6E8A-4147-A177-3AD203B41FA5}">
                      <a16:colId xmlns:a16="http://schemas.microsoft.com/office/drawing/2014/main" val="382004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7936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12:48:36</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Biomorphic shapes, radiant colours, 3D patterns and brilliant liquid looks inspire futuristic styles. Iridescent surfaces, sparkling plays of light and intertwining colours create mystical moments. The topic nature is surrealistically integrated into new designs. Materials such as glass, steel, anodised metals or mother-of-pearl interpret the dazzling basic message in a modern and pure way. Grid and net-like patterns provide visual and tactile highlights. The line between natural and artificial is blurred in the designs. Botanical motifs are artificially alienated. Surfaces with organic haptics are produced industrially or in 3D printing. Linear and geometric patterns appear clear and factual, while translucent surfaces, polished finishes and sequins add pure glamour to the designs.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8339140"/>
                  </a:ext>
                </a:extLst>
              </a:tr>
            </a:tbl>
          </a:graphicData>
        </a:graphic>
      </p:graphicFrame>
      <p:sp>
        <p:nvSpPr>
          <p:cNvPr id="4" name="Text Placeholder 3">
            <a:extLst>
              <a:ext uri="{FF2B5EF4-FFF2-40B4-BE49-F238E27FC236}">
                <a16:creationId xmlns:a16="http://schemas.microsoft.com/office/drawing/2014/main" id="{9D36FA64-6CFF-4566-811B-B8EF1AE6A35D}"/>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183987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72741-C2B8-4A36-B353-8AF9C67862B4}"/>
              </a:ext>
            </a:extLst>
          </p:cNvPr>
          <p:cNvSpPr>
            <a:spLocks noGrp="1"/>
          </p:cNvSpPr>
          <p:nvPr>
            <p:ph type="title"/>
          </p:nvPr>
        </p:nvSpPr>
        <p:spPr/>
        <p:txBody>
          <a:bodyPr/>
          <a:lstStyle/>
          <a:p>
            <a:r>
              <a:rPr lang="en-US"/>
              <a:t>Facebook Own Posts Table | TrendSet - 6 of 10</a:t>
            </a:r>
          </a:p>
        </p:txBody>
      </p:sp>
      <p:graphicFrame>
        <p:nvGraphicFramePr>
          <p:cNvPr id="5" name="Table Placeholder 4">
            <a:extLst>
              <a:ext uri="{FF2B5EF4-FFF2-40B4-BE49-F238E27FC236}">
                <a16:creationId xmlns:a16="http://schemas.microsoft.com/office/drawing/2014/main" id="{B0684371-D666-4EE2-9E6A-86D95EF07F29}"/>
              </a:ext>
            </a:extLst>
          </p:cNvPr>
          <p:cNvGraphicFramePr>
            <a:graphicFrameLocks noGrp="1"/>
          </p:cNvGraphicFramePr>
          <p:nvPr>
            <p:ph type="tbl" sz="quarter" idx="13"/>
            <p:extLst>
              <p:ext uri="{D42A27DB-BD31-4B8C-83A1-F6EECF244321}">
                <p14:modId xmlns:p14="http://schemas.microsoft.com/office/powerpoint/2010/main" val="24858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62252237"/>
                    </a:ext>
                  </a:extLst>
                </a:gridCol>
                <a:gridCol w="493776">
                  <a:extLst>
                    <a:ext uri="{9D8B030D-6E8A-4147-A177-3AD203B41FA5}">
                      <a16:colId xmlns:a16="http://schemas.microsoft.com/office/drawing/2014/main" val="2091701953"/>
                    </a:ext>
                  </a:extLst>
                </a:gridCol>
                <a:gridCol w="329184">
                  <a:extLst>
                    <a:ext uri="{9D8B030D-6E8A-4147-A177-3AD203B41FA5}">
                      <a16:colId xmlns:a16="http://schemas.microsoft.com/office/drawing/2014/main" val="865868813"/>
                    </a:ext>
                  </a:extLst>
                </a:gridCol>
                <a:gridCol w="329184">
                  <a:extLst>
                    <a:ext uri="{9D8B030D-6E8A-4147-A177-3AD203B41FA5}">
                      <a16:colId xmlns:a16="http://schemas.microsoft.com/office/drawing/2014/main" val="3132910084"/>
                    </a:ext>
                  </a:extLst>
                </a:gridCol>
                <a:gridCol w="329184">
                  <a:extLst>
                    <a:ext uri="{9D8B030D-6E8A-4147-A177-3AD203B41FA5}">
                      <a16:colId xmlns:a16="http://schemas.microsoft.com/office/drawing/2014/main" val="1909256534"/>
                    </a:ext>
                  </a:extLst>
                </a:gridCol>
                <a:gridCol w="329184">
                  <a:extLst>
                    <a:ext uri="{9D8B030D-6E8A-4147-A177-3AD203B41FA5}">
                      <a16:colId xmlns:a16="http://schemas.microsoft.com/office/drawing/2014/main" val="2781547454"/>
                    </a:ext>
                  </a:extLst>
                </a:gridCol>
                <a:gridCol w="329184">
                  <a:extLst>
                    <a:ext uri="{9D8B030D-6E8A-4147-A177-3AD203B41FA5}">
                      <a16:colId xmlns:a16="http://schemas.microsoft.com/office/drawing/2014/main" val="4124746757"/>
                    </a:ext>
                  </a:extLst>
                </a:gridCol>
                <a:gridCol w="329184">
                  <a:extLst>
                    <a:ext uri="{9D8B030D-6E8A-4147-A177-3AD203B41FA5}">
                      <a16:colId xmlns:a16="http://schemas.microsoft.com/office/drawing/2014/main" val="961092109"/>
                    </a:ext>
                  </a:extLst>
                </a:gridCol>
                <a:gridCol w="329184">
                  <a:extLst>
                    <a:ext uri="{9D8B030D-6E8A-4147-A177-3AD203B41FA5}">
                      <a16:colId xmlns:a16="http://schemas.microsoft.com/office/drawing/2014/main" val="1257920010"/>
                    </a:ext>
                  </a:extLst>
                </a:gridCol>
                <a:gridCol w="329184">
                  <a:extLst>
                    <a:ext uri="{9D8B030D-6E8A-4147-A177-3AD203B41FA5}">
                      <a16:colId xmlns:a16="http://schemas.microsoft.com/office/drawing/2014/main" val="3160200102"/>
                    </a:ext>
                  </a:extLst>
                </a:gridCol>
                <a:gridCol w="329184">
                  <a:extLst>
                    <a:ext uri="{9D8B030D-6E8A-4147-A177-3AD203B41FA5}">
                      <a16:colId xmlns:a16="http://schemas.microsoft.com/office/drawing/2014/main" val="3495953229"/>
                    </a:ext>
                  </a:extLst>
                </a:gridCol>
                <a:gridCol w="329184">
                  <a:extLst>
                    <a:ext uri="{9D8B030D-6E8A-4147-A177-3AD203B41FA5}">
                      <a16:colId xmlns:a16="http://schemas.microsoft.com/office/drawing/2014/main" val="2529972528"/>
                    </a:ext>
                  </a:extLst>
                </a:gridCol>
                <a:gridCol w="329184">
                  <a:extLst>
                    <a:ext uri="{9D8B030D-6E8A-4147-A177-3AD203B41FA5}">
                      <a16:colId xmlns:a16="http://schemas.microsoft.com/office/drawing/2014/main" val="3781646018"/>
                    </a:ext>
                  </a:extLst>
                </a:gridCol>
                <a:gridCol w="329184">
                  <a:extLst>
                    <a:ext uri="{9D8B030D-6E8A-4147-A177-3AD203B41FA5}">
                      <a16:colId xmlns:a16="http://schemas.microsoft.com/office/drawing/2014/main" val="213526685"/>
                    </a:ext>
                  </a:extLst>
                </a:gridCol>
                <a:gridCol w="329184">
                  <a:extLst>
                    <a:ext uri="{9D8B030D-6E8A-4147-A177-3AD203B41FA5}">
                      <a16:colId xmlns:a16="http://schemas.microsoft.com/office/drawing/2014/main" val="3340416328"/>
                    </a:ext>
                  </a:extLst>
                </a:gridCol>
                <a:gridCol w="329184">
                  <a:extLst>
                    <a:ext uri="{9D8B030D-6E8A-4147-A177-3AD203B41FA5}">
                      <a16:colId xmlns:a16="http://schemas.microsoft.com/office/drawing/2014/main" val="3031972234"/>
                    </a:ext>
                  </a:extLst>
                </a:gridCol>
                <a:gridCol w="329184">
                  <a:extLst>
                    <a:ext uri="{9D8B030D-6E8A-4147-A177-3AD203B41FA5}">
                      <a16:colId xmlns:a16="http://schemas.microsoft.com/office/drawing/2014/main" val="2376619389"/>
                    </a:ext>
                  </a:extLst>
                </a:gridCol>
                <a:gridCol w="329184">
                  <a:extLst>
                    <a:ext uri="{9D8B030D-6E8A-4147-A177-3AD203B41FA5}">
                      <a16:colId xmlns:a16="http://schemas.microsoft.com/office/drawing/2014/main" val="1336184085"/>
                    </a:ext>
                  </a:extLst>
                </a:gridCol>
                <a:gridCol w="329184">
                  <a:extLst>
                    <a:ext uri="{9D8B030D-6E8A-4147-A177-3AD203B41FA5}">
                      <a16:colId xmlns:a16="http://schemas.microsoft.com/office/drawing/2014/main" val="1965104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75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12:48:20</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Casual DIY looks fit just as well into the cool appearance as asymmetrical patterns, targeted mismatching and playful material combinations. Indigenous influences create vital, colourful designs. Textural features such as inlays give surfaces a new dynamic. This gives even traditional pieces a modern look. Experimental materials made of paper or recycled materials have a unique and lasting effect. From aluminium and plywood to yarn and raffia to resin and vinyl, everything is permitted to create unique, energetic and experience-oriented designs. With creativity and craftsmanship, everyday materials are transformed into high-design products. Fascinating surfaces, sustainable materials, vibrant colours and shimmering effects combine to create a lively design concept. BLUE HEART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0930603"/>
                  </a:ext>
                </a:extLst>
              </a:tr>
            </a:tbl>
          </a:graphicData>
        </a:graphic>
      </p:graphicFrame>
      <p:sp>
        <p:nvSpPr>
          <p:cNvPr id="4" name="Text Placeholder 3">
            <a:extLst>
              <a:ext uri="{FF2B5EF4-FFF2-40B4-BE49-F238E27FC236}">
                <a16:creationId xmlns:a16="http://schemas.microsoft.com/office/drawing/2014/main" id="{711C729E-9F27-46BE-9589-5450732C5003}"/>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4140665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994CE-62FC-43DA-875F-515B8B96804C}"/>
              </a:ext>
            </a:extLst>
          </p:cNvPr>
          <p:cNvSpPr>
            <a:spLocks noGrp="1"/>
          </p:cNvSpPr>
          <p:nvPr>
            <p:ph type="title"/>
          </p:nvPr>
        </p:nvSpPr>
        <p:spPr/>
        <p:txBody>
          <a:bodyPr/>
          <a:lstStyle/>
          <a:p>
            <a:r>
              <a:rPr lang="en-US"/>
              <a:t>Facebook Own Posts Table | TrendSet - 7 of 10</a:t>
            </a:r>
          </a:p>
        </p:txBody>
      </p:sp>
      <p:graphicFrame>
        <p:nvGraphicFramePr>
          <p:cNvPr id="5" name="Table Placeholder 4">
            <a:extLst>
              <a:ext uri="{FF2B5EF4-FFF2-40B4-BE49-F238E27FC236}">
                <a16:creationId xmlns:a16="http://schemas.microsoft.com/office/drawing/2014/main" id="{841D982A-301D-42AE-A81B-A245611B64E5}"/>
              </a:ext>
            </a:extLst>
          </p:cNvPr>
          <p:cNvGraphicFramePr>
            <a:graphicFrameLocks noGrp="1"/>
          </p:cNvGraphicFramePr>
          <p:nvPr>
            <p:ph type="tbl" sz="quarter" idx="13"/>
            <p:extLst>
              <p:ext uri="{D42A27DB-BD31-4B8C-83A1-F6EECF244321}">
                <p14:modId xmlns:p14="http://schemas.microsoft.com/office/powerpoint/2010/main" val="122284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42545656"/>
                    </a:ext>
                  </a:extLst>
                </a:gridCol>
                <a:gridCol w="493776">
                  <a:extLst>
                    <a:ext uri="{9D8B030D-6E8A-4147-A177-3AD203B41FA5}">
                      <a16:colId xmlns:a16="http://schemas.microsoft.com/office/drawing/2014/main" val="2552441250"/>
                    </a:ext>
                  </a:extLst>
                </a:gridCol>
                <a:gridCol w="329184">
                  <a:extLst>
                    <a:ext uri="{9D8B030D-6E8A-4147-A177-3AD203B41FA5}">
                      <a16:colId xmlns:a16="http://schemas.microsoft.com/office/drawing/2014/main" val="1775610709"/>
                    </a:ext>
                  </a:extLst>
                </a:gridCol>
                <a:gridCol w="329184">
                  <a:extLst>
                    <a:ext uri="{9D8B030D-6E8A-4147-A177-3AD203B41FA5}">
                      <a16:colId xmlns:a16="http://schemas.microsoft.com/office/drawing/2014/main" val="1331919612"/>
                    </a:ext>
                  </a:extLst>
                </a:gridCol>
                <a:gridCol w="329184">
                  <a:extLst>
                    <a:ext uri="{9D8B030D-6E8A-4147-A177-3AD203B41FA5}">
                      <a16:colId xmlns:a16="http://schemas.microsoft.com/office/drawing/2014/main" val="4251866426"/>
                    </a:ext>
                  </a:extLst>
                </a:gridCol>
                <a:gridCol w="329184">
                  <a:extLst>
                    <a:ext uri="{9D8B030D-6E8A-4147-A177-3AD203B41FA5}">
                      <a16:colId xmlns:a16="http://schemas.microsoft.com/office/drawing/2014/main" val="3366076203"/>
                    </a:ext>
                  </a:extLst>
                </a:gridCol>
                <a:gridCol w="329184">
                  <a:extLst>
                    <a:ext uri="{9D8B030D-6E8A-4147-A177-3AD203B41FA5}">
                      <a16:colId xmlns:a16="http://schemas.microsoft.com/office/drawing/2014/main" val="892866224"/>
                    </a:ext>
                  </a:extLst>
                </a:gridCol>
                <a:gridCol w="329184">
                  <a:extLst>
                    <a:ext uri="{9D8B030D-6E8A-4147-A177-3AD203B41FA5}">
                      <a16:colId xmlns:a16="http://schemas.microsoft.com/office/drawing/2014/main" val="3146018542"/>
                    </a:ext>
                  </a:extLst>
                </a:gridCol>
                <a:gridCol w="329184">
                  <a:extLst>
                    <a:ext uri="{9D8B030D-6E8A-4147-A177-3AD203B41FA5}">
                      <a16:colId xmlns:a16="http://schemas.microsoft.com/office/drawing/2014/main" val="1061506560"/>
                    </a:ext>
                  </a:extLst>
                </a:gridCol>
                <a:gridCol w="329184">
                  <a:extLst>
                    <a:ext uri="{9D8B030D-6E8A-4147-A177-3AD203B41FA5}">
                      <a16:colId xmlns:a16="http://schemas.microsoft.com/office/drawing/2014/main" val="1874904450"/>
                    </a:ext>
                  </a:extLst>
                </a:gridCol>
                <a:gridCol w="329184">
                  <a:extLst>
                    <a:ext uri="{9D8B030D-6E8A-4147-A177-3AD203B41FA5}">
                      <a16:colId xmlns:a16="http://schemas.microsoft.com/office/drawing/2014/main" val="3597827142"/>
                    </a:ext>
                  </a:extLst>
                </a:gridCol>
                <a:gridCol w="329184">
                  <a:extLst>
                    <a:ext uri="{9D8B030D-6E8A-4147-A177-3AD203B41FA5}">
                      <a16:colId xmlns:a16="http://schemas.microsoft.com/office/drawing/2014/main" val="3485875602"/>
                    </a:ext>
                  </a:extLst>
                </a:gridCol>
                <a:gridCol w="329184">
                  <a:extLst>
                    <a:ext uri="{9D8B030D-6E8A-4147-A177-3AD203B41FA5}">
                      <a16:colId xmlns:a16="http://schemas.microsoft.com/office/drawing/2014/main" val="772460843"/>
                    </a:ext>
                  </a:extLst>
                </a:gridCol>
                <a:gridCol w="329184">
                  <a:extLst>
                    <a:ext uri="{9D8B030D-6E8A-4147-A177-3AD203B41FA5}">
                      <a16:colId xmlns:a16="http://schemas.microsoft.com/office/drawing/2014/main" val="3258957082"/>
                    </a:ext>
                  </a:extLst>
                </a:gridCol>
                <a:gridCol w="329184">
                  <a:extLst>
                    <a:ext uri="{9D8B030D-6E8A-4147-A177-3AD203B41FA5}">
                      <a16:colId xmlns:a16="http://schemas.microsoft.com/office/drawing/2014/main" val="166884311"/>
                    </a:ext>
                  </a:extLst>
                </a:gridCol>
                <a:gridCol w="329184">
                  <a:extLst>
                    <a:ext uri="{9D8B030D-6E8A-4147-A177-3AD203B41FA5}">
                      <a16:colId xmlns:a16="http://schemas.microsoft.com/office/drawing/2014/main" val="1124097118"/>
                    </a:ext>
                  </a:extLst>
                </a:gridCol>
                <a:gridCol w="329184">
                  <a:extLst>
                    <a:ext uri="{9D8B030D-6E8A-4147-A177-3AD203B41FA5}">
                      <a16:colId xmlns:a16="http://schemas.microsoft.com/office/drawing/2014/main" val="3367126013"/>
                    </a:ext>
                  </a:extLst>
                </a:gridCol>
                <a:gridCol w="329184">
                  <a:extLst>
                    <a:ext uri="{9D8B030D-6E8A-4147-A177-3AD203B41FA5}">
                      <a16:colId xmlns:a16="http://schemas.microsoft.com/office/drawing/2014/main" val="4201557395"/>
                    </a:ext>
                  </a:extLst>
                </a:gridCol>
                <a:gridCol w="329184">
                  <a:extLst>
                    <a:ext uri="{9D8B030D-6E8A-4147-A177-3AD203B41FA5}">
                      <a16:colId xmlns:a16="http://schemas.microsoft.com/office/drawing/2014/main" val="228888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730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12:48:02</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63894"/>
                  </a:ext>
                </a:extLst>
              </a:tr>
            </a:tbl>
          </a:graphicData>
        </a:graphic>
      </p:graphicFrame>
      <p:sp>
        <p:nvSpPr>
          <p:cNvPr id="4" name="Text Placeholder 3">
            <a:extLst>
              <a:ext uri="{FF2B5EF4-FFF2-40B4-BE49-F238E27FC236}">
                <a16:creationId xmlns:a16="http://schemas.microsoft.com/office/drawing/2014/main" id="{36EB8296-9773-47A1-8E0F-AE5A30788F00}"/>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1808050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A4735-4165-4673-9FD3-96F742194893}"/>
              </a:ext>
            </a:extLst>
          </p:cNvPr>
          <p:cNvSpPr>
            <a:spLocks noGrp="1"/>
          </p:cNvSpPr>
          <p:nvPr>
            <p:ph type="title"/>
          </p:nvPr>
        </p:nvSpPr>
        <p:spPr/>
        <p:txBody>
          <a:bodyPr/>
          <a:lstStyle/>
          <a:p>
            <a:r>
              <a:rPr lang="en-US"/>
              <a:t>Facebook Own Posts Table | TrendSet - 8 of 10</a:t>
            </a:r>
          </a:p>
        </p:txBody>
      </p:sp>
      <p:graphicFrame>
        <p:nvGraphicFramePr>
          <p:cNvPr id="5" name="Table Placeholder 4">
            <a:extLst>
              <a:ext uri="{FF2B5EF4-FFF2-40B4-BE49-F238E27FC236}">
                <a16:creationId xmlns:a16="http://schemas.microsoft.com/office/drawing/2014/main" id="{D3D75D74-6CA6-481B-815D-2041EBB58944}"/>
              </a:ext>
            </a:extLst>
          </p:cNvPr>
          <p:cNvGraphicFramePr>
            <a:graphicFrameLocks noGrp="1"/>
          </p:cNvGraphicFramePr>
          <p:nvPr>
            <p:ph type="tbl" sz="quarter" idx="13"/>
            <p:extLst>
              <p:ext uri="{D42A27DB-BD31-4B8C-83A1-F6EECF244321}">
                <p14:modId xmlns:p14="http://schemas.microsoft.com/office/powerpoint/2010/main" val="60440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40236715"/>
                    </a:ext>
                  </a:extLst>
                </a:gridCol>
                <a:gridCol w="493776">
                  <a:extLst>
                    <a:ext uri="{9D8B030D-6E8A-4147-A177-3AD203B41FA5}">
                      <a16:colId xmlns:a16="http://schemas.microsoft.com/office/drawing/2014/main" val="1492195941"/>
                    </a:ext>
                  </a:extLst>
                </a:gridCol>
                <a:gridCol w="329184">
                  <a:extLst>
                    <a:ext uri="{9D8B030D-6E8A-4147-A177-3AD203B41FA5}">
                      <a16:colId xmlns:a16="http://schemas.microsoft.com/office/drawing/2014/main" val="3737998313"/>
                    </a:ext>
                  </a:extLst>
                </a:gridCol>
                <a:gridCol w="329184">
                  <a:extLst>
                    <a:ext uri="{9D8B030D-6E8A-4147-A177-3AD203B41FA5}">
                      <a16:colId xmlns:a16="http://schemas.microsoft.com/office/drawing/2014/main" val="269520521"/>
                    </a:ext>
                  </a:extLst>
                </a:gridCol>
                <a:gridCol w="329184">
                  <a:extLst>
                    <a:ext uri="{9D8B030D-6E8A-4147-A177-3AD203B41FA5}">
                      <a16:colId xmlns:a16="http://schemas.microsoft.com/office/drawing/2014/main" val="3127897451"/>
                    </a:ext>
                  </a:extLst>
                </a:gridCol>
                <a:gridCol w="329184">
                  <a:extLst>
                    <a:ext uri="{9D8B030D-6E8A-4147-A177-3AD203B41FA5}">
                      <a16:colId xmlns:a16="http://schemas.microsoft.com/office/drawing/2014/main" val="1588327096"/>
                    </a:ext>
                  </a:extLst>
                </a:gridCol>
                <a:gridCol w="329184">
                  <a:extLst>
                    <a:ext uri="{9D8B030D-6E8A-4147-A177-3AD203B41FA5}">
                      <a16:colId xmlns:a16="http://schemas.microsoft.com/office/drawing/2014/main" val="1874315701"/>
                    </a:ext>
                  </a:extLst>
                </a:gridCol>
                <a:gridCol w="329184">
                  <a:extLst>
                    <a:ext uri="{9D8B030D-6E8A-4147-A177-3AD203B41FA5}">
                      <a16:colId xmlns:a16="http://schemas.microsoft.com/office/drawing/2014/main" val="2419132239"/>
                    </a:ext>
                  </a:extLst>
                </a:gridCol>
                <a:gridCol w="329184">
                  <a:extLst>
                    <a:ext uri="{9D8B030D-6E8A-4147-A177-3AD203B41FA5}">
                      <a16:colId xmlns:a16="http://schemas.microsoft.com/office/drawing/2014/main" val="436311479"/>
                    </a:ext>
                  </a:extLst>
                </a:gridCol>
                <a:gridCol w="329184">
                  <a:extLst>
                    <a:ext uri="{9D8B030D-6E8A-4147-A177-3AD203B41FA5}">
                      <a16:colId xmlns:a16="http://schemas.microsoft.com/office/drawing/2014/main" val="15530345"/>
                    </a:ext>
                  </a:extLst>
                </a:gridCol>
                <a:gridCol w="329184">
                  <a:extLst>
                    <a:ext uri="{9D8B030D-6E8A-4147-A177-3AD203B41FA5}">
                      <a16:colId xmlns:a16="http://schemas.microsoft.com/office/drawing/2014/main" val="2302326894"/>
                    </a:ext>
                  </a:extLst>
                </a:gridCol>
                <a:gridCol w="329184">
                  <a:extLst>
                    <a:ext uri="{9D8B030D-6E8A-4147-A177-3AD203B41FA5}">
                      <a16:colId xmlns:a16="http://schemas.microsoft.com/office/drawing/2014/main" val="3692277208"/>
                    </a:ext>
                  </a:extLst>
                </a:gridCol>
                <a:gridCol w="329184">
                  <a:extLst>
                    <a:ext uri="{9D8B030D-6E8A-4147-A177-3AD203B41FA5}">
                      <a16:colId xmlns:a16="http://schemas.microsoft.com/office/drawing/2014/main" val="349428536"/>
                    </a:ext>
                  </a:extLst>
                </a:gridCol>
                <a:gridCol w="329184">
                  <a:extLst>
                    <a:ext uri="{9D8B030D-6E8A-4147-A177-3AD203B41FA5}">
                      <a16:colId xmlns:a16="http://schemas.microsoft.com/office/drawing/2014/main" val="4150869379"/>
                    </a:ext>
                  </a:extLst>
                </a:gridCol>
                <a:gridCol w="329184">
                  <a:extLst>
                    <a:ext uri="{9D8B030D-6E8A-4147-A177-3AD203B41FA5}">
                      <a16:colId xmlns:a16="http://schemas.microsoft.com/office/drawing/2014/main" val="804510620"/>
                    </a:ext>
                  </a:extLst>
                </a:gridCol>
                <a:gridCol w="329184">
                  <a:extLst>
                    <a:ext uri="{9D8B030D-6E8A-4147-A177-3AD203B41FA5}">
                      <a16:colId xmlns:a16="http://schemas.microsoft.com/office/drawing/2014/main" val="2957058230"/>
                    </a:ext>
                  </a:extLst>
                </a:gridCol>
                <a:gridCol w="329184">
                  <a:extLst>
                    <a:ext uri="{9D8B030D-6E8A-4147-A177-3AD203B41FA5}">
                      <a16:colId xmlns:a16="http://schemas.microsoft.com/office/drawing/2014/main" val="709476704"/>
                    </a:ext>
                  </a:extLst>
                </a:gridCol>
                <a:gridCol w="329184">
                  <a:extLst>
                    <a:ext uri="{9D8B030D-6E8A-4147-A177-3AD203B41FA5}">
                      <a16:colId xmlns:a16="http://schemas.microsoft.com/office/drawing/2014/main" val="3091369403"/>
                    </a:ext>
                  </a:extLst>
                </a:gridCol>
                <a:gridCol w="329184">
                  <a:extLst>
                    <a:ext uri="{9D8B030D-6E8A-4147-A177-3AD203B41FA5}">
                      <a16:colId xmlns:a16="http://schemas.microsoft.com/office/drawing/2014/main" val="1740783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4350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11:43:39</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9497888"/>
                  </a:ext>
                </a:extLst>
              </a:tr>
            </a:tbl>
          </a:graphicData>
        </a:graphic>
      </p:graphicFrame>
      <p:sp>
        <p:nvSpPr>
          <p:cNvPr id="4" name="Text Placeholder 3">
            <a:extLst>
              <a:ext uri="{FF2B5EF4-FFF2-40B4-BE49-F238E27FC236}">
                <a16:creationId xmlns:a16="http://schemas.microsoft.com/office/drawing/2014/main" id="{1E3B1F40-23CD-40A9-9FC8-AE0A49B39DED}"/>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977623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AB9D-6E96-4280-930A-EE81874DA98F}"/>
              </a:ext>
            </a:extLst>
          </p:cNvPr>
          <p:cNvSpPr>
            <a:spLocks noGrp="1"/>
          </p:cNvSpPr>
          <p:nvPr>
            <p:ph type="title"/>
          </p:nvPr>
        </p:nvSpPr>
        <p:spPr/>
        <p:txBody>
          <a:bodyPr/>
          <a:lstStyle/>
          <a:p>
            <a:r>
              <a:rPr lang="en-US"/>
              <a:t>Facebook Own Posts Table | TrendSet - 9 of 10</a:t>
            </a:r>
          </a:p>
        </p:txBody>
      </p:sp>
      <p:graphicFrame>
        <p:nvGraphicFramePr>
          <p:cNvPr id="5" name="Table Placeholder 4">
            <a:extLst>
              <a:ext uri="{FF2B5EF4-FFF2-40B4-BE49-F238E27FC236}">
                <a16:creationId xmlns:a16="http://schemas.microsoft.com/office/drawing/2014/main" id="{C877AB7B-5014-4E56-B722-8CA057D50E0D}"/>
              </a:ext>
            </a:extLst>
          </p:cNvPr>
          <p:cNvGraphicFramePr>
            <a:graphicFrameLocks noGrp="1"/>
          </p:cNvGraphicFramePr>
          <p:nvPr>
            <p:ph type="tbl" sz="quarter" idx="13"/>
            <p:extLst>
              <p:ext uri="{D42A27DB-BD31-4B8C-83A1-F6EECF244321}">
                <p14:modId xmlns:p14="http://schemas.microsoft.com/office/powerpoint/2010/main" val="342738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74125656"/>
                    </a:ext>
                  </a:extLst>
                </a:gridCol>
                <a:gridCol w="493776">
                  <a:extLst>
                    <a:ext uri="{9D8B030D-6E8A-4147-A177-3AD203B41FA5}">
                      <a16:colId xmlns:a16="http://schemas.microsoft.com/office/drawing/2014/main" val="1677467386"/>
                    </a:ext>
                  </a:extLst>
                </a:gridCol>
                <a:gridCol w="329184">
                  <a:extLst>
                    <a:ext uri="{9D8B030D-6E8A-4147-A177-3AD203B41FA5}">
                      <a16:colId xmlns:a16="http://schemas.microsoft.com/office/drawing/2014/main" val="4204258608"/>
                    </a:ext>
                  </a:extLst>
                </a:gridCol>
                <a:gridCol w="329184">
                  <a:extLst>
                    <a:ext uri="{9D8B030D-6E8A-4147-A177-3AD203B41FA5}">
                      <a16:colId xmlns:a16="http://schemas.microsoft.com/office/drawing/2014/main" val="2030608767"/>
                    </a:ext>
                  </a:extLst>
                </a:gridCol>
                <a:gridCol w="329184">
                  <a:extLst>
                    <a:ext uri="{9D8B030D-6E8A-4147-A177-3AD203B41FA5}">
                      <a16:colId xmlns:a16="http://schemas.microsoft.com/office/drawing/2014/main" val="3967117664"/>
                    </a:ext>
                  </a:extLst>
                </a:gridCol>
                <a:gridCol w="329184">
                  <a:extLst>
                    <a:ext uri="{9D8B030D-6E8A-4147-A177-3AD203B41FA5}">
                      <a16:colId xmlns:a16="http://schemas.microsoft.com/office/drawing/2014/main" val="3222837331"/>
                    </a:ext>
                  </a:extLst>
                </a:gridCol>
                <a:gridCol w="329184">
                  <a:extLst>
                    <a:ext uri="{9D8B030D-6E8A-4147-A177-3AD203B41FA5}">
                      <a16:colId xmlns:a16="http://schemas.microsoft.com/office/drawing/2014/main" val="2863067857"/>
                    </a:ext>
                  </a:extLst>
                </a:gridCol>
                <a:gridCol w="329184">
                  <a:extLst>
                    <a:ext uri="{9D8B030D-6E8A-4147-A177-3AD203B41FA5}">
                      <a16:colId xmlns:a16="http://schemas.microsoft.com/office/drawing/2014/main" val="857486604"/>
                    </a:ext>
                  </a:extLst>
                </a:gridCol>
                <a:gridCol w="329184">
                  <a:extLst>
                    <a:ext uri="{9D8B030D-6E8A-4147-A177-3AD203B41FA5}">
                      <a16:colId xmlns:a16="http://schemas.microsoft.com/office/drawing/2014/main" val="3450660002"/>
                    </a:ext>
                  </a:extLst>
                </a:gridCol>
                <a:gridCol w="329184">
                  <a:extLst>
                    <a:ext uri="{9D8B030D-6E8A-4147-A177-3AD203B41FA5}">
                      <a16:colId xmlns:a16="http://schemas.microsoft.com/office/drawing/2014/main" val="2226950677"/>
                    </a:ext>
                  </a:extLst>
                </a:gridCol>
                <a:gridCol w="329184">
                  <a:extLst>
                    <a:ext uri="{9D8B030D-6E8A-4147-A177-3AD203B41FA5}">
                      <a16:colId xmlns:a16="http://schemas.microsoft.com/office/drawing/2014/main" val="92719316"/>
                    </a:ext>
                  </a:extLst>
                </a:gridCol>
                <a:gridCol w="329184">
                  <a:extLst>
                    <a:ext uri="{9D8B030D-6E8A-4147-A177-3AD203B41FA5}">
                      <a16:colId xmlns:a16="http://schemas.microsoft.com/office/drawing/2014/main" val="3648257532"/>
                    </a:ext>
                  </a:extLst>
                </a:gridCol>
                <a:gridCol w="329184">
                  <a:extLst>
                    <a:ext uri="{9D8B030D-6E8A-4147-A177-3AD203B41FA5}">
                      <a16:colId xmlns:a16="http://schemas.microsoft.com/office/drawing/2014/main" val="3483853302"/>
                    </a:ext>
                  </a:extLst>
                </a:gridCol>
                <a:gridCol w="329184">
                  <a:extLst>
                    <a:ext uri="{9D8B030D-6E8A-4147-A177-3AD203B41FA5}">
                      <a16:colId xmlns:a16="http://schemas.microsoft.com/office/drawing/2014/main" val="1702668070"/>
                    </a:ext>
                  </a:extLst>
                </a:gridCol>
                <a:gridCol w="329184">
                  <a:extLst>
                    <a:ext uri="{9D8B030D-6E8A-4147-A177-3AD203B41FA5}">
                      <a16:colId xmlns:a16="http://schemas.microsoft.com/office/drawing/2014/main" val="2788602754"/>
                    </a:ext>
                  </a:extLst>
                </a:gridCol>
                <a:gridCol w="329184">
                  <a:extLst>
                    <a:ext uri="{9D8B030D-6E8A-4147-A177-3AD203B41FA5}">
                      <a16:colId xmlns:a16="http://schemas.microsoft.com/office/drawing/2014/main" val="62291386"/>
                    </a:ext>
                  </a:extLst>
                </a:gridCol>
                <a:gridCol w="329184">
                  <a:extLst>
                    <a:ext uri="{9D8B030D-6E8A-4147-A177-3AD203B41FA5}">
                      <a16:colId xmlns:a16="http://schemas.microsoft.com/office/drawing/2014/main" val="251278738"/>
                    </a:ext>
                  </a:extLst>
                </a:gridCol>
                <a:gridCol w="329184">
                  <a:extLst>
                    <a:ext uri="{9D8B030D-6E8A-4147-A177-3AD203B41FA5}">
                      <a16:colId xmlns:a16="http://schemas.microsoft.com/office/drawing/2014/main" val="4212829746"/>
                    </a:ext>
                  </a:extLst>
                </a:gridCol>
                <a:gridCol w="329184">
                  <a:extLst>
                    <a:ext uri="{9D8B030D-6E8A-4147-A177-3AD203B41FA5}">
                      <a16:colId xmlns:a16="http://schemas.microsoft.com/office/drawing/2014/main" val="3333888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3541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11:43:24</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5471977"/>
                  </a:ext>
                </a:extLst>
              </a:tr>
            </a:tbl>
          </a:graphicData>
        </a:graphic>
      </p:graphicFrame>
      <p:sp>
        <p:nvSpPr>
          <p:cNvPr id="4" name="Text Placeholder 3">
            <a:extLst>
              <a:ext uri="{FF2B5EF4-FFF2-40B4-BE49-F238E27FC236}">
                <a16:creationId xmlns:a16="http://schemas.microsoft.com/office/drawing/2014/main" id="{F4BF7423-286B-4170-A711-8E110F453A26}"/>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9054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A9B8-E062-43B8-9AF5-F76FD891B111}"/>
              </a:ext>
            </a:extLst>
          </p:cNvPr>
          <p:cNvSpPr>
            <a:spLocks noGrp="1"/>
          </p:cNvSpPr>
          <p:nvPr>
            <p:ph type="title"/>
          </p:nvPr>
        </p:nvSpPr>
        <p:spPr/>
        <p:txBody>
          <a:bodyPr/>
          <a:lstStyle/>
          <a:p>
            <a:r>
              <a:rPr lang="en-US"/>
              <a:t>Facebook Own Posts Table | TrendSet - 10 of 10</a:t>
            </a:r>
          </a:p>
        </p:txBody>
      </p:sp>
      <p:graphicFrame>
        <p:nvGraphicFramePr>
          <p:cNvPr id="5" name="Table Placeholder 4">
            <a:extLst>
              <a:ext uri="{FF2B5EF4-FFF2-40B4-BE49-F238E27FC236}">
                <a16:creationId xmlns:a16="http://schemas.microsoft.com/office/drawing/2014/main" id="{4497E97A-AF15-4181-9002-0F8E15A280EF}"/>
              </a:ext>
            </a:extLst>
          </p:cNvPr>
          <p:cNvGraphicFramePr>
            <a:graphicFrameLocks noGrp="1"/>
          </p:cNvGraphicFramePr>
          <p:nvPr>
            <p:ph type="tbl" sz="quarter" idx="13"/>
            <p:extLst>
              <p:ext uri="{D42A27DB-BD31-4B8C-83A1-F6EECF244321}">
                <p14:modId xmlns:p14="http://schemas.microsoft.com/office/powerpoint/2010/main" val="132067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38748237"/>
                    </a:ext>
                  </a:extLst>
                </a:gridCol>
                <a:gridCol w="493776">
                  <a:extLst>
                    <a:ext uri="{9D8B030D-6E8A-4147-A177-3AD203B41FA5}">
                      <a16:colId xmlns:a16="http://schemas.microsoft.com/office/drawing/2014/main" val="1853792285"/>
                    </a:ext>
                  </a:extLst>
                </a:gridCol>
                <a:gridCol w="329184">
                  <a:extLst>
                    <a:ext uri="{9D8B030D-6E8A-4147-A177-3AD203B41FA5}">
                      <a16:colId xmlns:a16="http://schemas.microsoft.com/office/drawing/2014/main" val="2071038749"/>
                    </a:ext>
                  </a:extLst>
                </a:gridCol>
                <a:gridCol w="329184">
                  <a:extLst>
                    <a:ext uri="{9D8B030D-6E8A-4147-A177-3AD203B41FA5}">
                      <a16:colId xmlns:a16="http://schemas.microsoft.com/office/drawing/2014/main" val="1006792582"/>
                    </a:ext>
                  </a:extLst>
                </a:gridCol>
                <a:gridCol w="329184">
                  <a:extLst>
                    <a:ext uri="{9D8B030D-6E8A-4147-A177-3AD203B41FA5}">
                      <a16:colId xmlns:a16="http://schemas.microsoft.com/office/drawing/2014/main" val="3926716956"/>
                    </a:ext>
                  </a:extLst>
                </a:gridCol>
                <a:gridCol w="329184">
                  <a:extLst>
                    <a:ext uri="{9D8B030D-6E8A-4147-A177-3AD203B41FA5}">
                      <a16:colId xmlns:a16="http://schemas.microsoft.com/office/drawing/2014/main" val="1621444805"/>
                    </a:ext>
                  </a:extLst>
                </a:gridCol>
                <a:gridCol w="329184">
                  <a:extLst>
                    <a:ext uri="{9D8B030D-6E8A-4147-A177-3AD203B41FA5}">
                      <a16:colId xmlns:a16="http://schemas.microsoft.com/office/drawing/2014/main" val="1830870593"/>
                    </a:ext>
                  </a:extLst>
                </a:gridCol>
                <a:gridCol w="329184">
                  <a:extLst>
                    <a:ext uri="{9D8B030D-6E8A-4147-A177-3AD203B41FA5}">
                      <a16:colId xmlns:a16="http://schemas.microsoft.com/office/drawing/2014/main" val="3247954171"/>
                    </a:ext>
                  </a:extLst>
                </a:gridCol>
                <a:gridCol w="329184">
                  <a:extLst>
                    <a:ext uri="{9D8B030D-6E8A-4147-A177-3AD203B41FA5}">
                      <a16:colId xmlns:a16="http://schemas.microsoft.com/office/drawing/2014/main" val="4210570961"/>
                    </a:ext>
                  </a:extLst>
                </a:gridCol>
                <a:gridCol w="329184">
                  <a:extLst>
                    <a:ext uri="{9D8B030D-6E8A-4147-A177-3AD203B41FA5}">
                      <a16:colId xmlns:a16="http://schemas.microsoft.com/office/drawing/2014/main" val="1115874374"/>
                    </a:ext>
                  </a:extLst>
                </a:gridCol>
                <a:gridCol w="329184">
                  <a:extLst>
                    <a:ext uri="{9D8B030D-6E8A-4147-A177-3AD203B41FA5}">
                      <a16:colId xmlns:a16="http://schemas.microsoft.com/office/drawing/2014/main" val="299918847"/>
                    </a:ext>
                  </a:extLst>
                </a:gridCol>
                <a:gridCol w="329184">
                  <a:extLst>
                    <a:ext uri="{9D8B030D-6E8A-4147-A177-3AD203B41FA5}">
                      <a16:colId xmlns:a16="http://schemas.microsoft.com/office/drawing/2014/main" val="1609742333"/>
                    </a:ext>
                  </a:extLst>
                </a:gridCol>
                <a:gridCol w="329184">
                  <a:extLst>
                    <a:ext uri="{9D8B030D-6E8A-4147-A177-3AD203B41FA5}">
                      <a16:colId xmlns:a16="http://schemas.microsoft.com/office/drawing/2014/main" val="1434433319"/>
                    </a:ext>
                  </a:extLst>
                </a:gridCol>
                <a:gridCol w="329184">
                  <a:extLst>
                    <a:ext uri="{9D8B030D-6E8A-4147-A177-3AD203B41FA5}">
                      <a16:colId xmlns:a16="http://schemas.microsoft.com/office/drawing/2014/main" val="4077687746"/>
                    </a:ext>
                  </a:extLst>
                </a:gridCol>
                <a:gridCol w="329184">
                  <a:extLst>
                    <a:ext uri="{9D8B030D-6E8A-4147-A177-3AD203B41FA5}">
                      <a16:colId xmlns:a16="http://schemas.microsoft.com/office/drawing/2014/main" val="3449624528"/>
                    </a:ext>
                  </a:extLst>
                </a:gridCol>
                <a:gridCol w="329184">
                  <a:extLst>
                    <a:ext uri="{9D8B030D-6E8A-4147-A177-3AD203B41FA5}">
                      <a16:colId xmlns:a16="http://schemas.microsoft.com/office/drawing/2014/main" val="1871483525"/>
                    </a:ext>
                  </a:extLst>
                </a:gridCol>
                <a:gridCol w="329184">
                  <a:extLst>
                    <a:ext uri="{9D8B030D-6E8A-4147-A177-3AD203B41FA5}">
                      <a16:colId xmlns:a16="http://schemas.microsoft.com/office/drawing/2014/main" val="280649415"/>
                    </a:ext>
                  </a:extLst>
                </a:gridCol>
                <a:gridCol w="329184">
                  <a:extLst>
                    <a:ext uri="{9D8B030D-6E8A-4147-A177-3AD203B41FA5}">
                      <a16:colId xmlns:a16="http://schemas.microsoft.com/office/drawing/2014/main" val="2876607482"/>
                    </a:ext>
                  </a:extLst>
                </a:gridCol>
                <a:gridCol w="329184">
                  <a:extLst>
                    <a:ext uri="{9D8B030D-6E8A-4147-A177-3AD203B41FA5}">
                      <a16:colId xmlns:a16="http://schemas.microsoft.com/office/drawing/2014/main" val="54380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42154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- 2020-01-05 09:11:20</a:t>
                      </a:r>
                      <a:r>
                        <a:rPr kumimoji="0" lang="de-DE" sz="1000" b="0" i="0" u="none" strike="noStrike" kern="1200" cap="none" spc="0" normalizeH="0" baseline="0" noProof="0">
                          <a:ln>
                            <a:noFill/>
                          </a:ln>
                          <a:solidFill>
                            <a:prstClr val="black"/>
                          </a:solidFill>
                          <a:effectLst/>
                          <a:uLnTx/>
                          <a:uFillTx/>
                          <a:latin typeface="+mn-lt"/>
                          <a:ea typeface="+mn-ea"/>
                          <a:cs typeface="+mn-cs"/>
                        </a:rPr>
                        <a:t>
 Es ist soweit: Die 115. TrendSet ist eröffnet! 🤩 Vom 5. bis 7. Januar 2020 könnt ihr hier die neuesten Trends und Produkte für Frühjahr/Sommer 2020 entdecken. Wir wünschen euch viel Inspiration, Erfolg und Spaß auf der TrendSet Winter 2020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0158849"/>
                  </a:ext>
                </a:extLst>
              </a:tr>
            </a:tbl>
          </a:graphicData>
        </a:graphic>
      </p:graphicFrame>
      <p:sp>
        <p:nvSpPr>
          <p:cNvPr id="4" name="Text Placeholder 3">
            <a:extLst>
              <a:ext uri="{FF2B5EF4-FFF2-40B4-BE49-F238E27FC236}">
                <a16:creationId xmlns:a16="http://schemas.microsoft.com/office/drawing/2014/main" id="{589CD126-7B94-4B09-BA17-AAE77E8A47A0}"/>
              </a:ext>
            </a:extLst>
          </p:cNvPr>
          <p:cNvSpPr>
            <a:spLocks noGrp="1"/>
          </p:cNvSpPr>
          <p:nvPr>
            <p:ph type="body" sz="quarter" idx="14"/>
          </p:nvPr>
        </p:nvSpPr>
        <p:spPr/>
        <p:txBody>
          <a:bodyPr/>
          <a:lstStyle/>
          <a:p>
            <a:r>
              <a:rPr lang="en-US"/>
              <a:t>01/05/2020 - 01/05/2020</a:t>
            </a:r>
          </a:p>
        </p:txBody>
      </p:sp>
    </p:spTree>
    <p:extLst>
      <p:ext uri="{BB962C8B-B14F-4D97-AF65-F5344CB8AC3E}">
        <p14:creationId xmlns:p14="http://schemas.microsoft.com/office/powerpoint/2010/main" val="21199128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685</Words>
  <Application>Microsoft Office PowerPoint</Application>
  <PresentationFormat>On-screen Show (4:3)</PresentationFormat>
  <Paragraphs>381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TrendSet - 1 of 10</vt:lpstr>
      <vt:lpstr>Facebook Own Posts Table | TrendSet - 2 of 10</vt:lpstr>
      <vt:lpstr>Facebook Own Posts Table | TrendSet - 3 of 10</vt:lpstr>
      <vt:lpstr>Facebook Own Posts Table | TrendSet - 4 of 10</vt:lpstr>
      <vt:lpstr>Facebook Own Posts Table | TrendSet - 5 of 10</vt:lpstr>
      <vt:lpstr>Facebook Own Posts Table | TrendSet - 6 of 10</vt:lpstr>
      <vt:lpstr>Facebook Own Posts Table | TrendSet - 7 of 10</vt:lpstr>
      <vt:lpstr>Facebook Own Posts Table | TrendSet - 8 of 10</vt:lpstr>
      <vt:lpstr>Facebook Own Posts Table | TrendSet - 9 of 10</vt:lpstr>
      <vt:lpstr>Facebook Own Posts Table | TrendSet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TrendSet - 1 of 10</dc:title>
  <dc:creator>Frederik Peiniger</dc:creator>
  <cp:lastModifiedBy>Frederik Peiniger</cp:lastModifiedBy>
  <cp:revision>1</cp:revision>
  <dcterms:created xsi:type="dcterms:W3CDTF">2020-10-05T05:52:06Z</dcterms:created>
  <dcterms:modified xsi:type="dcterms:W3CDTF">2020-10-05T05:54:27Z</dcterms:modified>
</cp:coreProperties>
</file>