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8D2-79FA-44E4-951F-58E720B4D1FB}"/>
              </a:ext>
            </a:extLst>
          </p:cNvPr>
          <p:cNvSpPr>
            <a:spLocks noGrp="1"/>
          </p:cNvSpPr>
          <p:nvPr>
            <p:ph type="title"/>
          </p:nvPr>
        </p:nvSpPr>
        <p:spPr/>
        <p:txBody>
          <a:bodyPr/>
          <a:lstStyle/>
          <a:p>
            <a:r>
              <a:rPr lang="en-US"/>
              <a:t>Facebook Own Posts Table | TrendSet - 1 of 11</a:t>
            </a:r>
          </a:p>
        </p:txBody>
      </p:sp>
      <p:graphicFrame>
        <p:nvGraphicFramePr>
          <p:cNvPr id="5" name="Table Placeholder 4">
            <a:extLst>
              <a:ext uri="{FF2B5EF4-FFF2-40B4-BE49-F238E27FC236}">
                <a16:creationId xmlns:a16="http://schemas.microsoft.com/office/drawing/2014/main" id="{9623C1B5-A8BE-4562-8AFA-0A3610B15282}"/>
              </a:ext>
            </a:extLst>
          </p:cNvPr>
          <p:cNvGraphicFramePr>
            <a:graphicFrameLocks noGrp="1"/>
          </p:cNvGraphicFramePr>
          <p:nvPr>
            <p:ph type="tbl" sz="quarter" idx="13"/>
            <p:extLst>
              <p:ext uri="{D42A27DB-BD31-4B8C-83A1-F6EECF244321}">
                <p14:modId xmlns:p14="http://schemas.microsoft.com/office/powerpoint/2010/main" val="4235382030"/>
              </p:ext>
            </p:extLst>
          </p:nvPr>
        </p:nvGraphicFramePr>
        <p:xfrm>
          <a:off x="457200" y="1731963"/>
          <a:ext cx="7488937" cy="146304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22407671"/>
                    </a:ext>
                  </a:extLst>
                </a:gridCol>
                <a:gridCol w="493776">
                  <a:extLst>
                    <a:ext uri="{9D8B030D-6E8A-4147-A177-3AD203B41FA5}">
                      <a16:colId xmlns:a16="http://schemas.microsoft.com/office/drawing/2014/main" val="1924785981"/>
                    </a:ext>
                  </a:extLst>
                </a:gridCol>
                <a:gridCol w="329184">
                  <a:extLst>
                    <a:ext uri="{9D8B030D-6E8A-4147-A177-3AD203B41FA5}">
                      <a16:colId xmlns:a16="http://schemas.microsoft.com/office/drawing/2014/main" val="3229702848"/>
                    </a:ext>
                  </a:extLst>
                </a:gridCol>
                <a:gridCol w="329184">
                  <a:extLst>
                    <a:ext uri="{9D8B030D-6E8A-4147-A177-3AD203B41FA5}">
                      <a16:colId xmlns:a16="http://schemas.microsoft.com/office/drawing/2014/main" val="94381273"/>
                    </a:ext>
                  </a:extLst>
                </a:gridCol>
                <a:gridCol w="329184">
                  <a:extLst>
                    <a:ext uri="{9D8B030D-6E8A-4147-A177-3AD203B41FA5}">
                      <a16:colId xmlns:a16="http://schemas.microsoft.com/office/drawing/2014/main" val="3237784527"/>
                    </a:ext>
                  </a:extLst>
                </a:gridCol>
                <a:gridCol w="329184">
                  <a:extLst>
                    <a:ext uri="{9D8B030D-6E8A-4147-A177-3AD203B41FA5}">
                      <a16:colId xmlns:a16="http://schemas.microsoft.com/office/drawing/2014/main" val="3562652356"/>
                    </a:ext>
                  </a:extLst>
                </a:gridCol>
                <a:gridCol w="329184">
                  <a:extLst>
                    <a:ext uri="{9D8B030D-6E8A-4147-A177-3AD203B41FA5}">
                      <a16:colId xmlns:a16="http://schemas.microsoft.com/office/drawing/2014/main" val="2187821103"/>
                    </a:ext>
                  </a:extLst>
                </a:gridCol>
                <a:gridCol w="329184">
                  <a:extLst>
                    <a:ext uri="{9D8B030D-6E8A-4147-A177-3AD203B41FA5}">
                      <a16:colId xmlns:a16="http://schemas.microsoft.com/office/drawing/2014/main" val="1428720997"/>
                    </a:ext>
                  </a:extLst>
                </a:gridCol>
                <a:gridCol w="329184">
                  <a:extLst>
                    <a:ext uri="{9D8B030D-6E8A-4147-A177-3AD203B41FA5}">
                      <a16:colId xmlns:a16="http://schemas.microsoft.com/office/drawing/2014/main" val="2853728080"/>
                    </a:ext>
                  </a:extLst>
                </a:gridCol>
                <a:gridCol w="329184">
                  <a:extLst>
                    <a:ext uri="{9D8B030D-6E8A-4147-A177-3AD203B41FA5}">
                      <a16:colId xmlns:a16="http://schemas.microsoft.com/office/drawing/2014/main" val="302675226"/>
                    </a:ext>
                  </a:extLst>
                </a:gridCol>
                <a:gridCol w="329184">
                  <a:extLst>
                    <a:ext uri="{9D8B030D-6E8A-4147-A177-3AD203B41FA5}">
                      <a16:colId xmlns:a16="http://schemas.microsoft.com/office/drawing/2014/main" val="2821722326"/>
                    </a:ext>
                  </a:extLst>
                </a:gridCol>
                <a:gridCol w="329184">
                  <a:extLst>
                    <a:ext uri="{9D8B030D-6E8A-4147-A177-3AD203B41FA5}">
                      <a16:colId xmlns:a16="http://schemas.microsoft.com/office/drawing/2014/main" val="3473064223"/>
                    </a:ext>
                  </a:extLst>
                </a:gridCol>
                <a:gridCol w="329184">
                  <a:extLst>
                    <a:ext uri="{9D8B030D-6E8A-4147-A177-3AD203B41FA5}">
                      <a16:colId xmlns:a16="http://schemas.microsoft.com/office/drawing/2014/main" val="3999900294"/>
                    </a:ext>
                  </a:extLst>
                </a:gridCol>
                <a:gridCol w="329184">
                  <a:extLst>
                    <a:ext uri="{9D8B030D-6E8A-4147-A177-3AD203B41FA5}">
                      <a16:colId xmlns:a16="http://schemas.microsoft.com/office/drawing/2014/main" val="1591734198"/>
                    </a:ext>
                  </a:extLst>
                </a:gridCol>
                <a:gridCol w="329184">
                  <a:extLst>
                    <a:ext uri="{9D8B030D-6E8A-4147-A177-3AD203B41FA5}">
                      <a16:colId xmlns:a16="http://schemas.microsoft.com/office/drawing/2014/main" val="2081697700"/>
                    </a:ext>
                  </a:extLst>
                </a:gridCol>
                <a:gridCol w="329184">
                  <a:extLst>
                    <a:ext uri="{9D8B030D-6E8A-4147-A177-3AD203B41FA5}">
                      <a16:colId xmlns:a16="http://schemas.microsoft.com/office/drawing/2014/main" val="567057072"/>
                    </a:ext>
                  </a:extLst>
                </a:gridCol>
                <a:gridCol w="329184">
                  <a:extLst>
                    <a:ext uri="{9D8B030D-6E8A-4147-A177-3AD203B41FA5}">
                      <a16:colId xmlns:a16="http://schemas.microsoft.com/office/drawing/2014/main" val="4258440753"/>
                    </a:ext>
                  </a:extLst>
                </a:gridCol>
                <a:gridCol w="329184">
                  <a:extLst>
                    <a:ext uri="{9D8B030D-6E8A-4147-A177-3AD203B41FA5}">
                      <a16:colId xmlns:a16="http://schemas.microsoft.com/office/drawing/2014/main" val="1357404265"/>
                    </a:ext>
                  </a:extLst>
                </a:gridCol>
                <a:gridCol w="329184">
                  <a:extLst>
                    <a:ext uri="{9D8B030D-6E8A-4147-A177-3AD203B41FA5}">
                      <a16:colId xmlns:a16="http://schemas.microsoft.com/office/drawing/2014/main" val="249082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4174785"/>
                  </a:ext>
                </a:extLst>
              </a:tr>
            </a:tbl>
          </a:graphicData>
        </a:graphic>
      </p:graphicFrame>
      <p:sp>
        <p:nvSpPr>
          <p:cNvPr id="4" name="Text Placeholder 3">
            <a:extLst>
              <a:ext uri="{FF2B5EF4-FFF2-40B4-BE49-F238E27FC236}">
                <a16:creationId xmlns:a16="http://schemas.microsoft.com/office/drawing/2014/main" id="{C3D90D93-1A59-47C6-9378-D90BC70BA737}"/>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1642853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E0FED-93A4-49B9-AC0D-0EC27736C461}"/>
              </a:ext>
            </a:extLst>
          </p:cNvPr>
          <p:cNvSpPr>
            <a:spLocks noGrp="1"/>
          </p:cNvSpPr>
          <p:nvPr>
            <p:ph type="title"/>
          </p:nvPr>
        </p:nvSpPr>
        <p:spPr/>
        <p:txBody>
          <a:bodyPr/>
          <a:lstStyle/>
          <a:p>
            <a:r>
              <a:rPr lang="en-US"/>
              <a:t>Facebook Own Posts Table | TrendSet - 2 of 11</a:t>
            </a:r>
          </a:p>
        </p:txBody>
      </p:sp>
      <p:graphicFrame>
        <p:nvGraphicFramePr>
          <p:cNvPr id="5" name="Table Placeholder 4">
            <a:extLst>
              <a:ext uri="{FF2B5EF4-FFF2-40B4-BE49-F238E27FC236}">
                <a16:creationId xmlns:a16="http://schemas.microsoft.com/office/drawing/2014/main" id="{DB1D5CF8-A730-43BE-821D-3DF68EB97957}"/>
              </a:ext>
            </a:extLst>
          </p:cNvPr>
          <p:cNvGraphicFramePr>
            <a:graphicFrameLocks noGrp="1"/>
          </p:cNvGraphicFramePr>
          <p:nvPr>
            <p:ph type="tbl" sz="quarter" idx="13"/>
            <p:extLst>
              <p:ext uri="{D42A27DB-BD31-4B8C-83A1-F6EECF244321}">
                <p14:modId xmlns:p14="http://schemas.microsoft.com/office/powerpoint/2010/main" val="314523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94229641"/>
                    </a:ext>
                  </a:extLst>
                </a:gridCol>
                <a:gridCol w="493776">
                  <a:extLst>
                    <a:ext uri="{9D8B030D-6E8A-4147-A177-3AD203B41FA5}">
                      <a16:colId xmlns:a16="http://schemas.microsoft.com/office/drawing/2014/main" val="1574899941"/>
                    </a:ext>
                  </a:extLst>
                </a:gridCol>
                <a:gridCol w="329184">
                  <a:extLst>
                    <a:ext uri="{9D8B030D-6E8A-4147-A177-3AD203B41FA5}">
                      <a16:colId xmlns:a16="http://schemas.microsoft.com/office/drawing/2014/main" val="563981296"/>
                    </a:ext>
                  </a:extLst>
                </a:gridCol>
                <a:gridCol w="329184">
                  <a:extLst>
                    <a:ext uri="{9D8B030D-6E8A-4147-A177-3AD203B41FA5}">
                      <a16:colId xmlns:a16="http://schemas.microsoft.com/office/drawing/2014/main" val="3171375589"/>
                    </a:ext>
                  </a:extLst>
                </a:gridCol>
                <a:gridCol w="329184">
                  <a:extLst>
                    <a:ext uri="{9D8B030D-6E8A-4147-A177-3AD203B41FA5}">
                      <a16:colId xmlns:a16="http://schemas.microsoft.com/office/drawing/2014/main" val="552028943"/>
                    </a:ext>
                  </a:extLst>
                </a:gridCol>
                <a:gridCol w="329184">
                  <a:extLst>
                    <a:ext uri="{9D8B030D-6E8A-4147-A177-3AD203B41FA5}">
                      <a16:colId xmlns:a16="http://schemas.microsoft.com/office/drawing/2014/main" val="286158472"/>
                    </a:ext>
                  </a:extLst>
                </a:gridCol>
                <a:gridCol w="329184">
                  <a:extLst>
                    <a:ext uri="{9D8B030D-6E8A-4147-A177-3AD203B41FA5}">
                      <a16:colId xmlns:a16="http://schemas.microsoft.com/office/drawing/2014/main" val="298588435"/>
                    </a:ext>
                  </a:extLst>
                </a:gridCol>
                <a:gridCol w="329184">
                  <a:extLst>
                    <a:ext uri="{9D8B030D-6E8A-4147-A177-3AD203B41FA5}">
                      <a16:colId xmlns:a16="http://schemas.microsoft.com/office/drawing/2014/main" val="261099708"/>
                    </a:ext>
                  </a:extLst>
                </a:gridCol>
                <a:gridCol w="329184">
                  <a:extLst>
                    <a:ext uri="{9D8B030D-6E8A-4147-A177-3AD203B41FA5}">
                      <a16:colId xmlns:a16="http://schemas.microsoft.com/office/drawing/2014/main" val="794953405"/>
                    </a:ext>
                  </a:extLst>
                </a:gridCol>
                <a:gridCol w="329184">
                  <a:extLst>
                    <a:ext uri="{9D8B030D-6E8A-4147-A177-3AD203B41FA5}">
                      <a16:colId xmlns:a16="http://schemas.microsoft.com/office/drawing/2014/main" val="2174337012"/>
                    </a:ext>
                  </a:extLst>
                </a:gridCol>
                <a:gridCol w="329184">
                  <a:extLst>
                    <a:ext uri="{9D8B030D-6E8A-4147-A177-3AD203B41FA5}">
                      <a16:colId xmlns:a16="http://schemas.microsoft.com/office/drawing/2014/main" val="3934711065"/>
                    </a:ext>
                  </a:extLst>
                </a:gridCol>
                <a:gridCol w="329184">
                  <a:extLst>
                    <a:ext uri="{9D8B030D-6E8A-4147-A177-3AD203B41FA5}">
                      <a16:colId xmlns:a16="http://schemas.microsoft.com/office/drawing/2014/main" val="1466314836"/>
                    </a:ext>
                  </a:extLst>
                </a:gridCol>
                <a:gridCol w="329184">
                  <a:extLst>
                    <a:ext uri="{9D8B030D-6E8A-4147-A177-3AD203B41FA5}">
                      <a16:colId xmlns:a16="http://schemas.microsoft.com/office/drawing/2014/main" val="4037418070"/>
                    </a:ext>
                  </a:extLst>
                </a:gridCol>
                <a:gridCol w="329184">
                  <a:extLst>
                    <a:ext uri="{9D8B030D-6E8A-4147-A177-3AD203B41FA5}">
                      <a16:colId xmlns:a16="http://schemas.microsoft.com/office/drawing/2014/main" val="2434128305"/>
                    </a:ext>
                  </a:extLst>
                </a:gridCol>
                <a:gridCol w="329184">
                  <a:extLst>
                    <a:ext uri="{9D8B030D-6E8A-4147-A177-3AD203B41FA5}">
                      <a16:colId xmlns:a16="http://schemas.microsoft.com/office/drawing/2014/main" val="3611522997"/>
                    </a:ext>
                  </a:extLst>
                </a:gridCol>
                <a:gridCol w="329184">
                  <a:extLst>
                    <a:ext uri="{9D8B030D-6E8A-4147-A177-3AD203B41FA5}">
                      <a16:colId xmlns:a16="http://schemas.microsoft.com/office/drawing/2014/main" val="2470147405"/>
                    </a:ext>
                  </a:extLst>
                </a:gridCol>
                <a:gridCol w="329184">
                  <a:extLst>
                    <a:ext uri="{9D8B030D-6E8A-4147-A177-3AD203B41FA5}">
                      <a16:colId xmlns:a16="http://schemas.microsoft.com/office/drawing/2014/main" val="3362823738"/>
                    </a:ext>
                  </a:extLst>
                </a:gridCol>
                <a:gridCol w="329184">
                  <a:extLst>
                    <a:ext uri="{9D8B030D-6E8A-4147-A177-3AD203B41FA5}">
                      <a16:colId xmlns:a16="http://schemas.microsoft.com/office/drawing/2014/main" val="1087027538"/>
                    </a:ext>
                  </a:extLst>
                </a:gridCol>
                <a:gridCol w="329184">
                  <a:extLst>
                    <a:ext uri="{9D8B030D-6E8A-4147-A177-3AD203B41FA5}">
                      <a16:colId xmlns:a16="http://schemas.microsoft.com/office/drawing/2014/main" val="96708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1406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- 2020-01-06 12:58:03</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90234057"/>
                  </a:ext>
                </a:extLst>
              </a:tr>
            </a:tbl>
          </a:graphicData>
        </a:graphic>
      </p:graphicFrame>
      <p:sp>
        <p:nvSpPr>
          <p:cNvPr id="4" name="Text Placeholder 3">
            <a:extLst>
              <a:ext uri="{FF2B5EF4-FFF2-40B4-BE49-F238E27FC236}">
                <a16:creationId xmlns:a16="http://schemas.microsoft.com/office/drawing/2014/main" id="{6A266FB1-C7EA-4194-B19E-0741C37AED9C}"/>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1632710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A4B5-BDF4-4E42-8811-171F9B8930AB}"/>
              </a:ext>
            </a:extLst>
          </p:cNvPr>
          <p:cNvSpPr>
            <a:spLocks noGrp="1"/>
          </p:cNvSpPr>
          <p:nvPr>
            <p:ph type="title"/>
          </p:nvPr>
        </p:nvSpPr>
        <p:spPr/>
        <p:txBody>
          <a:bodyPr/>
          <a:lstStyle/>
          <a:p>
            <a:r>
              <a:rPr lang="en-US"/>
              <a:t>Facebook Own Posts Table | TrendSet - 3 of 11</a:t>
            </a:r>
          </a:p>
        </p:txBody>
      </p:sp>
      <p:graphicFrame>
        <p:nvGraphicFramePr>
          <p:cNvPr id="5" name="Table Placeholder 4">
            <a:extLst>
              <a:ext uri="{FF2B5EF4-FFF2-40B4-BE49-F238E27FC236}">
                <a16:creationId xmlns:a16="http://schemas.microsoft.com/office/drawing/2014/main" id="{7680A171-7418-44FB-B96B-BA2FCFD5C750}"/>
              </a:ext>
            </a:extLst>
          </p:cNvPr>
          <p:cNvGraphicFramePr>
            <a:graphicFrameLocks noGrp="1"/>
          </p:cNvGraphicFramePr>
          <p:nvPr>
            <p:ph type="tbl" sz="quarter" idx="13"/>
            <p:extLst>
              <p:ext uri="{D42A27DB-BD31-4B8C-83A1-F6EECF244321}">
                <p14:modId xmlns:p14="http://schemas.microsoft.com/office/powerpoint/2010/main" val="405106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83443651"/>
                    </a:ext>
                  </a:extLst>
                </a:gridCol>
                <a:gridCol w="493776">
                  <a:extLst>
                    <a:ext uri="{9D8B030D-6E8A-4147-A177-3AD203B41FA5}">
                      <a16:colId xmlns:a16="http://schemas.microsoft.com/office/drawing/2014/main" val="1634634346"/>
                    </a:ext>
                  </a:extLst>
                </a:gridCol>
                <a:gridCol w="329184">
                  <a:extLst>
                    <a:ext uri="{9D8B030D-6E8A-4147-A177-3AD203B41FA5}">
                      <a16:colId xmlns:a16="http://schemas.microsoft.com/office/drawing/2014/main" val="2203249627"/>
                    </a:ext>
                  </a:extLst>
                </a:gridCol>
                <a:gridCol w="329184">
                  <a:extLst>
                    <a:ext uri="{9D8B030D-6E8A-4147-A177-3AD203B41FA5}">
                      <a16:colId xmlns:a16="http://schemas.microsoft.com/office/drawing/2014/main" val="2016483686"/>
                    </a:ext>
                  </a:extLst>
                </a:gridCol>
                <a:gridCol w="329184">
                  <a:extLst>
                    <a:ext uri="{9D8B030D-6E8A-4147-A177-3AD203B41FA5}">
                      <a16:colId xmlns:a16="http://schemas.microsoft.com/office/drawing/2014/main" val="758817205"/>
                    </a:ext>
                  </a:extLst>
                </a:gridCol>
                <a:gridCol w="329184">
                  <a:extLst>
                    <a:ext uri="{9D8B030D-6E8A-4147-A177-3AD203B41FA5}">
                      <a16:colId xmlns:a16="http://schemas.microsoft.com/office/drawing/2014/main" val="455657562"/>
                    </a:ext>
                  </a:extLst>
                </a:gridCol>
                <a:gridCol w="329184">
                  <a:extLst>
                    <a:ext uri="{9D8B030D-6E8A-4147-A177-3AD203B41FA5}">
                      <a16:colId xmlns:a16="http://schemas.microsoft.com/office/drawing/2014/main" val="756217729"/>
                    </a:ext>
                  </a:extLst>
                </a:gridCol>
                <a:gridCol w="329184">
                  <a:extLst>
                    <a:ext uri="{9D8B030D-6E8A-4147-A177-3AD203B41FA5}">
                      <a16:colId xmlns:a16="http://schemas.microsoft.com/office/drawing/2014/main" val="2282226555"/>
                    </a:ext>
                  </a:extLst>
                </a:gridCol>
                <a:gridCol w="329184">
                  <a:extLst>
                    <a:ext uri="{9D8B030D-6E8A-4147-A177-3AD203B41FA5}">
                      <a16:colId xmlns:a16="http://schemas.microsoft.com/office/drawing/2014/main" val="1018402661"/>
                    </a:ext>
                  </a:extLst>
                </a:gridCol>
                <a:gridCol w="329184">
                  <a:extLst>
                    <a:ext uri="{9D8B030D-6E8A-4147-A177-3AD203B41FA5}">
                      <a16:colId xmlns:a16="http://schemas.microsoft.com/office/drawing/2014/main" val="1986883057"/>
                    </a:ext>
                  </a:extLst>
                </a:gridCol>
                <a:gridCol w="329184">
                  <a:extLst>
                    <a:ext uri="{9D8B030D-6E8A-4147-A177-3AD203B41FA5}">
                      <a16:colId xmlns:a16="http://schemas.microsoft.com/office/drawing/2014/main" val="2557118264"/>
                    </a:ext>
                  </a:extLst>
                </a:gridCol>
                <a:gridCol w="329184">
                  <a:extLst>
                    <a:ext uri="{9D8B030D-6E8A-4147-A177-3AD203B41FA5}">
                      <a16:colId xmlns:a16="http://schemas.microsoft.com/office/drawing/2014/main" val="1072994914"/>
                    </a:ext>
                  </a:extLst>
                </a:gridCol>
                <a:gridCol w="329184">
                  <a:extLst>
                    <a:ext uri="{9D8B030D-6E8A-4147-A177-3AD203B41FA5}">
                      <a16:colId xmlns:a16="http://schemas.microsoft.com/office/drawing/2014/main" val="3149241696"/>
                    </a:ext>
                  </a:extLst>
                </a:gridCol>
                <a:gridCol w="329184">
                  <a:extLst>
                    <a:ext uri="{9D8B030D-6E8A-4147-A177-3AD203B41FA5}">
                      <a16:colId xmlns:a16="http://schemas.microsoft.com/office/drawing/2014/main" val="3896517351"/>
                    </a:ext>
                  </a:extLst>
                </a:gridCol>
                <a:gridCol w="329184">
                  <a:extLst>
                    <a:ext uri="{9D8B030D-6E8A-4147-A177-3AD203B41FA5}">
                      <a16:colId xmlns:a16="http://schemas.microsoft.com/office/drawing/2014/main" val="4050555281"/>
                    </a:ext>
                  </a:extLst>
                </a:gridCol>
                <a:gridCol w="329184">
                  <a:extLst>
                    <a:ext uri="{9D8B030D-6E8A-4147-A177-3AD203B41FA5}">
                      <a16:colId xmlns:a16="http://schemas.microsoft.com/office/drawing/2014/main" val="3280807863"/>
                    </a:ext>
                  </a:extLst>
                </a:gridCol>
                <a:gridCol w="329184">
                  <a:extLst>
                    <a:ext uri="{9D8B030D-6E8A-4147-A177-3AD203B41FA5}">
                      <a16:colId xmlns:a16="http://schemas.microsoft.com/office/drawing/2014/main" val="1672824989"/>
                    </a:ext>
                  </a:extLst>
                </a:gridCol>
                <a:gridCol w="329184">
                  <a:extLst>
                    <a:ext uri="{9D8B030D-6E8A-4147-A177-3AD203B41FA5}">
                      <a16:colId xmlns:a16="http://schemas.microsoft.com/office/drawing/2014/main" val="1672370409"/>
                    </a:ext>
                  </a:extLst>
                </a:gridCol>
                <a:gridCol w="329184">
                  <a:extLst>
                    <a:ext uri="{9D8B030D-6E8A-4147-A177-3AD203B41FA5}">
                      <a16:colId xmlns:a16="http://schemas.microsoft.com/office/drawing/2014/main" val="2591907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9810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15:56:28</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30253651"/>
                  </a:ext>
                </a:extLst>
              </a:tr>
            </a:tbl>
          </a:graphicData>
        </a:graphic>
      </p:graphicFrame>
      <p:sp>
        <p:nvSpPr>
          <p:cNvPr id="4" name="Text Placeholder 3">
            <a:extLst>
              <a:ext uri="{FF2B5EF4-FFF2-40B4-BE49-F238E27FC236}">
                <a16:creationId xmlns:a16="http://schemas.microsoft.com/office/drawing/2014/main" id="{861A17AA-D735-4655-A9DD-E83770120A3B}"/>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3555657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073B3-AC5F-4391-B61C-05E48CD6385F}"/>
              </a:ext>
            </a:extLst>
          </p:cNvPr>
          <p:cNvSpPr>
            <a:spLocks noGrp="1"/>
          </p:cNvSpPr>
          <p:nvPr>
            <p:ph type="title"/>
          </p:nvPr>
        </p:nvSpPr>
        <p:spPr/>
        <p:txBody>
          <a:bodyPr/>
          <a:lstStyle/>
          <a:p>
            <a:r>
              <a:rPr lang="en-US"/>
              <a:t>Facebook Own Posts Table | TrendSet - 4 of 11</a:t>
            </a:r>
          </a:p>
        </p:txBody>
      </p:sp>
      <p:graphicFrame>
        <p:nvGraphicFramePr>
          <p:cNvPr id="5" name="Table Placeholder 4">
            <a:extLst>
              <a:ext uri="{FF2B5EF4-FFF2-40B4-BE49-F238E27FC236}">
                <a16:creationId xmlns:a16="http://schemas.microsoft.com/office/drawing/2014/main" id="{6B546A6A-4A1E-4383-9E7D-3A701AC4D431}"/>
              </a:ext>
            </a:extLst>
          </p:cNvPr>
          <p:cNvGraphicFramePr>
            <a:graphicFrameLocks noGrp="1"/>
          </p:cNvGraphicFramePr>
          <p:nvPr>
            <p:ph type="tbl" sz="quarter" idx="13"/>
            <p:extLst>
              <p:ext uri="{D42A27DB-BD31-4B8C-83A1-F6EECF244321}">
                <p14:modId xmlns:p14="http://schemas.microsoft.com/office/powerpoint/2010/main" val="74647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50797155"/>
                    </a:ext>
                  </a:extLst>
                </a:gridCol>
                <a:gridCol w="493776">
                  <a:extLst>
                    <a:ext uri="{9D8B030D-6E8A-4147-A177-3AD203B41FA5}">
                      <a16:colId xmlns:a16="http://schemas.microsoft.com/office/drawing/2014/main" val="3332903460"/>
                    </a:ext>
                  </a:extLst>
                </a:gridCol>
                <a:gridCol w="329184">
                  <a:extLst>
                    <a:ext uri="{9D8B030D-6E8A-4147-A177-3AD203B41FA5}">
                      <a16:colId xmlns:a16="http://schemas.microsoft.com/office/drawing/2014/main" val="3229967649"/>
                    </a:ext>
                  </a:extLst>
                </a:gridCol>
                <a:gridCol w="329184">
                  <a:extLst>
                    <a:ext uri="{9D8B030D-6E8A-4147-A177-3AD203B41FA5}">
                      <a16:colId xmlns:a16="http://schemas.microsoft.com/office/drawing/2014/main" val="449893073"/>
                    </a:ext>
                  </a:extLst>
                </a:gridCol>
                <a:gridCol w="329184">
                  <a:extLst>
                    <a:ext uri="{9D8B030D-6E8A-4147-A177-3AD203B41FA5}">
                      <a16:colId xmlns:a16="http://schemas.microsoft.com/office/drawing/2014/main" val="3284496021"/>
                    </a:ext>
                  </a:extLst>
                </a:gridCol>
                <a:gridCol w="329184">
                  <a:extLst>
                    <a:ext uri="{9D8B030D-6E8A-4147-A177-3AD203B41FA5}">
                      <a16:colId xmlns:a16="http://schemas.microsoft.com/office/drawing/2014/main" val="3723490824"/>
                    </a:ext>
                  </a:extLst>
                </a:gridCol>
                <a:gridCol w="329184">
                  <a:extLst>
                    <a:ext uri="{9D8B030D-6E8A-4147-A177-3AD203B41FA5}">
                      <a16:colId xmlns:a16="http://schemas.microsoft.com/office/drawing/2014/main" val="3082559340"/>
                    </a:ext>
                  </a:extLst>
                </a:gridCol>
                <a:gridCol w="329184">
                  <a:extLst>
                    <a:ext uri="{9D8B030D-6E8A-4147-A177-3AD203B41FA5}">
                      <a16:colId xmlns:a16="http://schemas.microsoft.com/office/drawing/2014/main" val="2802994017"/>
                    </a:ext>
                  </a:extLst>
                </a:gridCol>
                <a:gridCol w="329184">
                  <a:extLst>
                    <a:ext uri="{9D8B030D-6E8A-4147-A177-3AD203B41FA5}">
                      <a16:colId xmlns:a16="http://schemas.microsoft.com/office/drawing/2014/main" val="3853578009"/>
                    </a:ext>
                  </a:extLst>
                </a:gridCol>
                <a:gridCol w="329184">
                  <a:extLst>
                    <a:ext uri="{9D8B030D-6E8A-4147-A177-3AD203B41FA5}">
                      <a16:colId xmlns:a16="http://schemas.microsoft.com/office/drawing/2014/main" val="287663430"/>
                    </a:ext>
                  </a:extLst>
                </a:gridCol>
                <a:gridCol w="329184">
                  <a:extLst>
                    <a:ext uri="{9D8B030D-6E8A-4147-A177-3AD203B41FA5}">
                      <a16:colId xmlns:a16="http://schemas.microsoft.com/office/drawing/2014/main" val="2234916683"/>
                    </a:ext>
                  </a:extLst>
                </a:gridCol>
                <a:gridCol w="329184">
                  <a:extLst>
                    <a:ext uri="{9D8B030D-6E8A-4147-A177-3AD203B41FA5}">
                      <a16:colId xmlns:a16="http://schemas.microsoft.com/office/drawing/2014/main" val="3532513574"/>
                    </a:ext>
                  </a:extLst>
                </a:gridCol>
                <a:gridCol w="329184">
                  <a:extLst>
                    <a:ext uri="{9D8B030D-6E8A-4147-A177-3AD203B41FA5}">
                      <a16:colId xmlns:a16="http://schemas.microsoft.com/office/drawing/2014/main" val="1346693517"/>
                    </a:ext>
                  </a:extLst>
                </a:gridCol>
                <a:gridCol w="329184">
                  <a:extLst>
                    <a:ext uri="{9D8B030D-6E8A-4147-A177-3AD203B41FA5}">
                      <a16:colId xmlns:a16="http://schemas.microsoft.com/office/drawing/2014/main" val="2865731351"/>
                    </a:ext>
                  </a:extLst>
                </a:gridCol>
                <a:gridCol w="329184">
                  <a:extLst>
                    <a:ext uri="{9D8B030D-6E8A-4147-A177-3AD203B41FA5}">
                      <a16:colId xmlns:a16="http://schemas.microsoft.com/office/drawing/2014/main" val="4272691033"/>
                    </a:ext>
                  </a:extLst>
                </a:gridCol>
                <a:gridCol w="329184">
                  <a:extLst>
                    <a:ext uri="{9D8B030D-6E8A-4147-A177-3AD203B41FA5}">
                      <a16:colId xmlns:a16="http://schemas.microsoft.com/office/drawing/2014/main" val="4075223058"/>
                    </a:ext>
                  </a:extLst>
                </a:gridCol>
                <a:gridCol w="329184">
                  <a:extLst>
                    <a:ext uri="{9D8B030D-6E8A-4147-A177-3AD203B41FA5}">
                      <a16:colId xmlns:a16="http://schemas.microsoft.com/office/drawing/2014/main" val="3802965751"/>
                    </a:ext>
                  </a:extLst>
                </a:gridCol>
                <a:gridCol w="329184">
                  <a:extLst>
                    <a:ext uri="{9D8B030D-6E8A-4147-A177-3AD203B41FA5}">
                      <a16:colId xmlns:a16="http://schemas.microsoft.com/office/drawing/2014/main" val="183774974"/>
                    </a:ext>
                  </a:extLst>
                </a:gridCol>
                <a:gridCol w="329184">
                  <a:extLst>
                    <a:ext uri="{9D8B030D-6E8A-4147-A177-3AD203B41FA5}">
                      <a16:colId xmlns:a16="http://schemas.microsoft.com/office/drawing/2014/main" val="33115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139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9727704"/>
                  </a:ext>
                </a:extLst>
              </a:tr>
            </a:tbl>
          </a:graphicData>
        </a:graphic>
      </p:graphicFrame>
      <p:sp>
        <p:nvSpPr>
          <p:cNvPr id="4" name="Text Placeholder 3">
            <a:extLst>
              <a:ext uri="{FF2B5EF4-FFF2-40B4-BE49-F238E27FC236}">
                <a16:creationId xmlns:a16="http://schemas.microsoft.com/office/drawing/2014/main" id="{750C9FEA-1702-40B6-A003-93166102C0DC}"/>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322147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DC710-935C-4217-BFCC-1FBA0F3BE8F7}"/>
              </a:ext>
            </a:extLst>
          </p:cNvPr>
          <p:cNvSpPr>
            <a:spLocks noGrp="1"/>
          </p:cNvSpPr>
          <p:nvPr>
            <p:ph type="title"/>
          </p:nvPr>
        </p:nvSpPr>
        <p:spPr/>
        <p:txBody>
          <a:bodyPr/>
          <a:lstStyle/>
          <a:p>
            <a:r>
              <a:rPr lang="en-US"/>
              <a:t>Facebook Own Posts Table | TrendSet - 5 of 11</a:t>
            </a:r>
          </a:p>
        </p:txBody>
      </p:sp>
      <p:graphicFrame>
        <p:nvGraphicFramePr>
          <p:cNvPr id="5" name="Table Placeholder 4">
            <a:extLst>
              <a:ext uri="{FF2B5EF4-FFF2-40B4-BE49-F238E27FC236}">
                <a16:creationId xmlns:a16="http://schemas.microsoft.com/office/drawing/2014/main" id="{667499E6-BC02-4389-A6C6-DBB2E913A5E3}"/>
              </a:ext>
            </a:extLst>
          </p:cNvPr>
          <p:cNvGraphicFramePr>
            <a:graphicFrameLocks noGrp="1"/>
          </p:cNvGraphicFramePr>
          <p:nvPr>
            <p:ph type="tbl" sz="quarter" idx="13"/>
            <p:extLst>
              <p:ext uri="{D42A27DB-BD31-4B8C-83A1-F6EECF244321}">
                <p14:modId xmlns:p14="http://schemas.microsoft.com/office/powerpoint/2010/main" val="140499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46150492"/>
                    </a:ext>
                  </a:extLst>
                </a:gridCol>
                <a:gridCol w="493776">
                  <a:extLst>
                    <a:ext uri="{9D8B030D-6E8A-4147-A177-3AD203B41FA5}">
                      <a16:colId xmlns:a16="http://schemas.microsoft.com/office/drawing/2014/main" val="1942586587"/>
                    </a:ext>
                  </a:extLst>
                </a:gridCol>
                <a:gridCol w="329184">
                  <a:extLst>
                    <a:ext uri="{9D8B030D-6E8A-4147-A177-3AD203B41FA5}">
                      <a16:colId xmlns:a16="http://schemas.microsoft.com/office/drawing/2014/main" val="4204845276"/>
                    </a:ext>
                  </a:extLst>
                </a:gridCol>
                <a:gridCol w="329184">
                  <a:extLst>
                    <a:ext uri="{9D8B030D-6E8A-4147-A177-3AD203B41FA5}">
                      <a16:colId xmlns:a16="http://schemas.microsoft.com/office/drawing/2014/main" val="3777275233"/>
                    </a:ext>
                  </a:extLst>
                </a:gridCol>
                <a:gridCol w="329184">
                  <a:extLst>
                    <a:ext uri="{9D8B030D-6E8A-4147-A177-3AD203B41FA5}">
                      <a16:colId xmlns:a16="http://schemas.microsoft.com/office/drawing/2014/main" val="4106777232"/>
                    </a:ext>
                  </a:extLst>
                </a:gridCol>
                <a:gridCol w="329184">
                  <a:extLst>
                    <a:ext uri="{9D8B030D-6E8A-4147-A177-3AD203B41FA5}">
                      <a16:colId xmlns:a16="http://schemas.microsoft.com/office/drawing/2014/main" val="1388182431"/>
                    </a:ext>
                  </a:extLst>
                </a:gridCol>
                <a:gridCol w="329184">
                  <a:extLst>
                    <a:ext uri="{9D8B030D-6E8A-4147-A177-3AD203B41FA5}">
                      <a16:colId xmlns:a16="http://schemas.microsoft.com/office/drawing/2014/main" val="3271113408"/>
                    </a:ext>
                  </a:extLst>
                </a:gridCol>
                <a:gridCol w="329184">
                  <a:extLst>
                    <a:ext uri="{9D8B030D-6E8A-4147-A177-3AD203B41FA5}">
                      <a16:colId xmlns:a16="http://schemas.microsoft.com/office/drawing/2014/main" val="276686711"/>
                    </a:ext>
                  </a:extLst>
                </a:gridCol>
                <a:gridCol w="329184">
                  <a:extLst>
                    <a:ext uri="{9D8B030D-6E8A-4147-A177-3AD203B41FA5}">
                      <a16:colId xmlns:a16="http://schemas.microsoft.com/office/drawing/2014/main" val="1487364250"/>
                    </a:ext>
                  </a:extLst>
                </a:gridCol>
                <a:gridCol w="329184">
                  <a:extLst>
                    <a:ext uri="{9D8B030D-6E8A-4147-A177-3AD203B41FA5}">
                      <a16:colId xmlns:a16="http://schemas.microsoft.com/office/drawing/2014/main" val="1152130798"/>
                    </a:ext>
                  </a:extLst>
                </a:gridCol>
                <a:gridCol w="329184">
                  <a:extLst>
                    <a:ext uri="{9D8B030D-6E8A-4147-A177-3AD203B41FA5}">
                      <a16:colId xmlns:a16="http://schemas.microsoft.com/office/drawing/2014/main" val="2886239064"/>
                    </a:ext>
                  </a:extLst>
                </a:gridCol>
                <a:gridCol w="329184">
                  <a:extLst>
                    <a:ext uri="{9D8B030D-6E8A-4147-A177-3AD203B41FA5}">
                      <a16:colId xmlns:a16="http://schemas.microsoft.com/office/drawing/2014/main" val="1243313718"/>
                    </a:ext>
                  </a:extLst>
                </a:gridCol>
                <a:gridCol w="329184">
                  <a:extLst>
                    <a:ext uri="{9D8B030D-6E8A-4147-A177-3AD203B41FA5}">
                      <a16:colId xmlns:a16="http://schemas.microsoft.com/office/drawing/2014/main" val="3486157674"/>
                    </a:ext>
                  </a:extLst>
                </a:gridCol>
                <a:gridCol w="329184">
                  <a:extLst>
                    <a:ext uri="{9D8B030D-6E8A-4147-A177-3AD203B41FA5}">
                      <a16:colId xmlns:a16="http://schemas.microsoft.com/office/drawing/2014/main" val="4138461616"/>
                    </a:ext>
                  </a:extLst>
                </a:gridCol>
                <a:gridCol w="329184">
                  <a:extLst>
                    <a:ext uri="{9D8B030D-6E8A-4147-A177-3AD203B41FA5}">
                      <a16:colId xmlns:a16="http://schemas.microsoft.com/office/drawing/2014/main" val="1104259715"/>
                    </a:ext>
                  </a:extLst>
                </a:gridCol>
                <a:gridCol w="329184">
                  <a:extLst>
                    <a:ext uri="{9D8B030D-6E8A-4147-A177-3AD203B41FA5}">
                      <a16:colId xmlns:a16="http://schemas.microsoft.com/office/drawing/2014/main" val="3657702117"/>
                    </a:ext>
                  </a:extLst>
                </a:gridCol>
                <a:gridCol w="329184">
                  <a:extLst>
                    <a:ext uri="{9D8B030D-6E8A-4147-A177-3AD203B41FA5}">
                      <a16:colId xmlns:a16="http://schemas.microsoft.com/office/drawing/2014/main" val="3979828183"/>
                    </a:ext>
                  </a:extLst>
                </a:gridCol>
                <a:gridCol w="329184">
                  <a:extLst>
                    <a:ext uri="{9D8B030D-6E8A-4147-A177-3AD203B41FA5}">
                      <a16:colId xmlns:a16="http://schemas.microsoft.com/office/drawing/2014/main" val="816065409"/>
                    </a:ext>
                  </a:extLst>
                </a:gridCol>
                <a:gridCol w="329184">
                  <a:extLst>
                    <a:ext uri="{9D8B030D-6E8A-4147-A177-3AD203B41FA5}">
                      <a16:colId xmlns:a16="http://schemas.microsoft.com/office/drawing/2014/main" val="364602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1660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12:52:17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10509379"/>
                  </a:ext>
                </a:extLst>
              </a:tr>
            </a:tbl>
          </a:graphicData>
        </a:graphic>
      </p:graphicFrame>
      <p:sp>
        <p:nvSpPr>
          <p:cNvPr id="4" name="Text Placeholder 3">
            <a:extLst>
              <a:ext uri="{FF2B5EF4-FFF2-40B4-BE49-F238E27FC236}">
                <a16:creationId xmlns:a16="http://schemas.microsoft.com/office/drawing/2014/main" id="{BC706541-0417-4029-83FA-458267842329}"/>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3785093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C2FA4-8910-472C-B40E-D1A03FA15544}"/>
              </a:ext>
            </a:extLst>
          </p:cNvPr>
          <p:cNvSpPr>
            <a:spLocks noGrp="1"/>
          </p:cNvSpPr>
          <p:nvPr>
            <p:ph type="title"/>
          </p:nvPr>
        </p:nvSpPr>
        <p:spPr/>
        <p:txBody>
          <a:bodyPr/>
          <a:lstStyle/>
          <a:p>
            <a:r>
              <a:rPr lang="en-US"/>
              <a:t>Facebook Own Posts Table | TrendSet - 6 of 11</a:t>
            </a:r>
          </a:p>
        </p:txBody>
      </p:sp>
      <p:graphicFrame>
        <p:nvGraphicFramePr>
          <p:cNvPr id="5" name="Table Placeholder 4">
            <a:extLst>
              <a:ext uri="{FF2B5EF4-FFF2-40B4-BE49-F238E27FC236}">
                <a16:creationId xmlns:a16="http://schemas.microsoft.com/office/drawing/2014/main" id="{ADB307F4-BEF9-4633-8F93-6552A23E06E4}"/>
              </a:ext>
            </a:extLst>
          </p:cNvPr>
          <p:cNvGraphicFramePr>
            <a:graphicFrameLocks noGrp="1"/>
          </p:cNvGraphicFramePr>
          <p:nvPr>
            <p:ph type="tbl" sz="quarter" idx="13"/>
            <p:extLst>
              <p:ext uri="{D42A27DB-BD31-4B8C-83A1-F6EECF244321}">
                <p14:modId xmlns:p14="http://schemas.microsoft.com/office/powerpoint/2010/main" val="3652018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64504501"/>
                    </a:ext>
                  </a:extLst>
                </a:gridCol>
                <a:gridCol w="493776">
                  <a:extLst>
                    <a:ext uri="{9D8B030D-6E8A-4147-A177-3AD203B41FA5}">
                      <a16:colId xmlns:a16="http://schemas.microsoft.com/office/drawing/2014/main" val="3654928118"/>
                    </a:ext>
                  </a:extLst>
                </a:gridCol>
                <a:gridCol w="329184">
                  <a:extLst>
                    <a:ext uri="{9D8B030D-6E8A-4147-A177-3AD203B41FA5}">
                      <a16:colId xmlns:a16="http://schemas.microsoft.com/office/drawing/2014/main" val="430989584"/>
                    </a:ext>
                  </a:extLst>
                </a:gridCol>
                <a:gridCol w="329184">
                  <a:extLst>
                    <a:ext uri="{9D8B030D-6E8A-4147-A177-3AD203B41FA5}">
                      <a16:colId xmlns:a16="http://schemas.microsoft.com/office/drawing/2014/main" val="4246507807"/>
                    </a:ext>
                  </a:extLst>
                </a:gridCol>
                <a:gridCol w="329184">
                  <a:extLst>
                    <a:ext uri="{9D8B030D-6E8A-4147-A177-3AD203B41FA5}">
                      <a16:colId xmlns:a16="http://schemas.microsoft.com/office/drawing/2014/main" val="3918003401"/>
                    </a:ext>
                  </a:extLst>
                </a:gridCol>
                <a:gridCol w="329184">
                  <a:extLst>
                    <a:ext uri="{9D8B030D-6E8A-4147-A177-3AD203B41FA5}">
                      <a16:colId xmlns:a16="http://schemas.microsoft.com/office/drawing/2014/main" val="730445051"/>
                    </a:ext>
                  </a:extLst>
                </a:gridCol>
                <a:gridCol w="329184">
                  <a:extLst>
                    <a:ext uri="{9D8B030D-6E8A-4147-A177-3AD203B41FA5}">
                      <a16:colId xmlns:a16="http://schemas.microsoft.com/office/drawing/2014/main" val="2191236651"/>
                    </a:ext>
                  </a:extLst>
                </a:gridCol>
                <a:gridCol w="329184">
                  <a:extLst>
                    <a:ext uri="{9D8B030D-6E8A-4147-A177-3AD203B41FA5}">
                      <a16:colId xmlns:a16="http://schemas.microsoft.com/office/drawing/2014/main" val="1200860936"/>
                    </a:ext>
                  </a:extLst>
                </a:gridCol>
                <a:gridCol w="329184">
                  <a:extLst>
                    <a:ext uri="{9D8B030D-6E8A-4147-A177-3AD203B41FA5}">
                      <a16:colId xmlns:a16="http://schemas.microsoft.com/office/drawing/2014/main" val="1448823250"/>
                    </a:ext>
                  </a:extLst>
                </a:gridCol>
                <a:gridCol w="329184">
                  <a:extLst>
                    <a:ext uri="{9D8B030D-6E8A-4147-A177-3AD203B41FA5}">
                      <a16:colId xmlns:a16="http://schemas.microsoft.com/office/drawing/2014/main" val="2489402669"/>
                    </a:ext>
                  </a:extLst>
                </a:gridCol>
                <a:gridCol w="329184">
                  <a:extLst>
                    <a:ext uri="{9D8B030D-6E8A-4147-A177-3AD203B41FA5}">
                      <a16:colId xmlns:a16="http://schemas.microsoft.com/office/drawing/2014/main" val="35521821"/>
                    </a:ext>
                  </a:extLst>
                </a:gridCol>
                <a:gridCol w="329184">
                  <a:extLst>
                    <a:ext uri="{9D8B030D-6E8A-4147-A177-3AD203B41FA5}">
                      <a16:colId xmlns:a16="http://schemas.microsoft.com/office/drawing/2014/main" val="1525821355"/>
                    </a:ext>
                  </a:extLst>
                </a:gridCol>
                <a:gridCol w="329184">
                  <a:extLst>
                    <a:ext uri="{9D8B030D-6E8A-4147-A177-3AD203B41FA5}">
                      <a16:colId xmlns:a16="http://schemas.microsoft.com/office/drawing/2014/main" val="292795444"/>
                    </a:ext>
                  </a:extLst>
                </a:gridCol>
                <a:gridCol w="329184">
                  <a:extLst>
                    <a:ext uri="{9D8B030D-6E8A-4147-A177-3AD203B41FA5}">
                      <a16:colId xmlns:a16="http://schemas.microsoft.com/office/drawing/2014/main" val="3253465969"/>
                    </a:ext>
                  </a:extLst>
                </a:gridCol>
                <a:gridCol w="329184">
                  <a:extLst>
                    <a:ext uri="{9D8B030D-6E8A-4147-A177-3AD203B41FA5}">
                      <a16:colId xmlns:a16="http://schemas.microsoft.com/office/drawing/2014/main" val="17620014"/>
                    </a:ext>
                  </a:extLst>
                </a:gridCol>
                <a:gridCol w="329184">
                  <a:extLst>
                    <a:ext uri="{9D8B030D-6E8A-4147-A177-3AD203B41FA5}">
                      <a16:colId xmlns:a16="http://schemas.microsoft.com/office/drawing/2014/main" val="96407508"/>
                    </a:ext>
                  </a:extLst>
                </a:gridCol>
                <a:gridCol w="329184">
                  <a:extLst>
                    <a:ext uri="{9D8B030D-6E8A-4147-A177-3AD203B41FA5}">
                      <a16:colId xmlns:a16="http://schemas.microsoft.com/office/drawing/2014/main" val="2055445756"/>
                    </a:ext>
                  </a:extLst>
                </a:gridCol>
                <a:gridCol w="329184">
                  <a:extLst>
                    <a:ext uri="{9D8B030D-6E8A-4147-A177-3AD203B41FA5}">
                      <a16:colId xmlns:a16="http://schemas.microsoft.com/office/drawing/2014/main" val="2041730616"/>
                    </a:ext>
                  </a:extLst>
                </a:gridCol>
                <a:gridCol w="329184">
                  <a:extLst>
                    <a:ext uri="{9D8B030D-6E8A-4147-A177-3AD203B41FA5}">
                      <a16:colId xmlns:a16="http://schemas.microsoft.com/office/drawing/2014/main" val="4106812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6461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12:48:36</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seeks the expression of sustainability and attentive consumption in dazzling, unique and future-oriented designs. Biomorphic shapes, radiant colours, 3D patterns and brilliant liquid looks inspire futuristic styles. Iridescent surfaces, sparkling plays of light and intertwining colours create mystical moments. The topic nature is surrealistically integrated into new designs. Materials such as glass, steel, anodised metals or mother-of-pearl interpret the dazzling basic message in a modern and pure way. Grid and net-like patterns provide visual and tactile highlights. The line between natural and artificial is blurred in the designs. Botanical motifs are artificially alienated. Surfaces with organic haptics are produced industrially or in 3D printing. Linear and geometric patterns appear clear and factual, while translucent surfaces, polished finishes and sequins add pure glamour to the designs.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6341889"/>
                  </a:ext>
                </a:extLst>
              </a:tr>
            </a:tbl>
          </a:graphicData>
        </a:graphic>
      </p:graphicFrame>
      <p:sp>
        <p:nvSpPr>
          <p:cNvPr id="4" name="Text Placeholder 3">
            <a:extLst>
              <a:ext uri="{FF2B5EF4-FFF2-40B4-BE49-F238E27FC236}">
                <a16:creationId xmlns:a16="http://schemas.microsoft.com/office/drawing/2014/main" id="{BCF69918-43E7-419F-87AD-404E884B7B3B}"/>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4238886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5AD5D-111E-4D2C-9EEF-D845B802DDF4}"/>
              </a:ext>
            </a:extLst>
          </p:cNvPr>
          <p:cNvSpPr>
            <a:spLocks noGrp="1"/>
          </p:cNvSpPr>
          <p:nvPr>
            <p:ph type="title"/>
          </p:nvPr>
        </p:nvSpPr>
        <p:spPr/>
        <p:txBody>
          <a:bodyPr/>
          <a:lstStyle/>
          <a:p>
            <a:r>
              <a:rPr lang="en-US"/>
              <a:t>Facebook Own Posts Table | TrendSet - 7 of 11</a:t>
            </a:r>
          </a:p>
        </p:txBody>
      </p:sp>
      <p:graphicFrame>
        <p:nvGraphicFramePr>
          <p:cNvPr id="5" name="Table Placeholder 4">
            <a:extLst>
              <a:ext uri="{FF2B5EF4-FFF2-40B4-BE49-F238E27FC236}">
                <a16:creationId xmlns:a16="http://schemas.microsoft.com/office/drawing/2014/main" id="{8D7DFD3A-B700-4283-91A1-147A88A25737}"/>
              </a:ext>
            </a:extLst>
          </p:cNvPr>
          <p:cNvGraphicFramePr>
            <a:graphicFrameLocks noGrp="1"/>
          </p:cNvGraphicFramePr>
          <p:nvPr>
            <p:ph type="tbl" sz="quarter" idx="13"/>
            <p:extLst>
              <p:ext uri="{D42A27DB-BD31-4B8C-83A1-F6EECF244321}">
                <p14:modId xmlns:p14="http://schemas.microsoft.com/office/powerpoint/2010/main" val="82982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70082828"/>
                    </a:ext>
                  </a:extLst>
                </a:gridCol>
                <a:gridCol w="493776">
                  <a:extLst>
                    <a:ext uri="{9D8B030D-6E8A-4147-A177-3AD203B41FA5}">
                      <a16:colId xmlns:a16="http://schemas.microsoft.com/office/drawing/2014/main" val="488806464"/>
                    </a:ext>
                  </a:extLst>
                </a:gridCol>
                <a:gridCol w="329184">
                  <a:extLst>
                    <a:ext uri="{9D8B030D-6E8A-4147-A177-3AD203B41FA5}">
                      <a16:colId xmlns:a16="http://schemas.microsoft.com/office/drawing/2014/main" val="4009435202"/>
                    </a:ext>
                  </a:extLst>
                </a:gridCol>
                <a:gridCol w="329184">
                  <a:extLst>
                    <a:ext uri="{9D8B030D-6E8A-4147-A177-3AD203B41FA5}">
                      <a16:colId xmlns:a16="http://schemas.microsoft.com/office/drawing/2014/main" val="1560738754"/>
                    </a:ext>
                  </a:extLst>
                </a:gridCol>
                <a:gridCol w="329184">
                  <a:extLst>
                    <a:ext uri="{9D8B030D-6E8A-4147-A177-3AD203B41FA5}">
                      <a16:colId xmlns:a16="http://schemas.microsoft.com/office/drawing/2014/main" val="3830009978"/>
                    </a:ext>
                  </a:extLst>
                </a:gridCol>
                <a:gridCol w="329184">
                  <a:extLst>
                    <a:ext uri="{9D8B030D-6E8A-4147-A177-3AD203B41FA5}">
                      <a16:colId xmlns:a16="http://schemas.microsoft.com/office/drawing/2014/main" val="3294916237"/>
                    </a:ext>
                  </a:extLst>
                </a:gridCol>
                <a:gridCol w="329184">
                  <a:extLst>
                    <a:ext uri="{9D8B030D-6E8A-4147-A177-3AD203B41FA5}">
                      <a16:colId xmlns:a16="http://schemas.microsoft.com/office/drawing/2014/main" val="1433321684"/>
                    </a:ext>
                  </a:extLst>
                </a:gridCol>
                <a:gridCol w="329184">
                  <a:extLst>
                    <a:ext uri="{9D8B030D-6E8A-4147-A177-3AD203B41FA5}">
                      <a16:colId xmlns:a16="http://schemas.microsoft.com/office/drawing/2014/main" val="2939019812"/>
                    </a:ext>
                  </a:extLst>
                </a:gridCol>
                <a:gridCol w="329184">
                  <a:extLst>
                    <a:ext uri="{9D8B030D-6E8A-4147-A177-3AD203B41FA5}">
                      <a16:colId xmlns:a16="http://schemas.microsoft.com/office/drawing/2014/main" val="2309104712"/>
                    </a:ext>
                  </a:extLst>
                </a:gridCol>
                <a:gridCol w="329184">
                  <a:extLst>
                    <a:ext uri="{9D8B030D-6E8A-4147-A177-3AD203B41FA5}">
                      <a16:colId xmlns:a16="http://schemas.microsoft.com/office/drawing/2014/main" val="1840210613"/>
                    </a:ext>
                  </a:extLst>
                </a:gridCol>
                <a:gridCol w="329184">
                  <a:extLst>
                    <a:ext uri="{9D8B030D-6E8A-4147-A177-3AD203B41FA5}">
                      <a16:colId xmlns:a16="http://schemas.microsoft.com/office/drawing/2014/main" val="3552074595"/>
                    </a:ext>
                  </a:extLst>
                </a:gridCol>
                <a:gridCol w="329184">
                  <a:extLst>
                    <a:ext uri="{9D8B030D-6E8A-4147-A177-3AD203B41FA5}">
                      <a16:colId xmlns:a16="http://schemas.microsoft.com/office/drawing/2014/main" val="15178013"/>
                    </a:ext>
                  </a:extLst>
                </a:gridCol>
                <a:gridCol w="329184">
                  <a:extLst>
                    <a:ext uri="{9D8B030D-6E8A-4147-A177-3AD203B41FA5}">
                      <a16:colId xmlns:a16="http://schemas.microsoft.com/office/drawing/2014/main" val="515508514"/>
                    </a:ext>
                  </a:extLst>
                </a:gridCol>
                <a:gridCol w="329184">
                  <a:extLst>
                    <a:ext uri="{9D8B030D-6E8A-4147-A177-3AD203B41FA5}">
                      <a16:colId xmlns:a16="http://schemas.microsoft.com/office/drawing/2014/main" val="1994601091"/>
                    </a:ext>
                  </a:extLst>
                </a:gridCol>
                <a:gridCol w="329184">
                  <a:extLst>
                    <a:ext uri="{9D8B030D-6E8A-4147-A177-3AD203B41FA5}">
                      <a16:colId xmlns:a16="http://schemas.microsoft.com/office/drawing/2014/main" val="1040439620"/>
                    </a:ext>
                  </a:extLst>
                </a:gridCol>
                <a:gridCol w="329184">
                  <a:extLst>
                    <a:ext uri="{9D8B030D-6E8A-4147-A177-3AD203B41FA5}">
                      <a16:colId xmlns:a16="http://schemas.microsoft.com/office/drawing/2014/main" val="1250655946"/>
                    </a:ext>
                  </a:extLst>
                </a:gridCol>
                <a:gridCol w="329184">
                  <a:extLst>
                    <a:ext uri="{9D8B030D-6E8A-4147-A177-3AD203B41FA5}">
                      <a16:colId xmlns:a16="http://schemas.microsoft.com/office/drawing/2014/main" val="3478592893"/>
                    </a:ext>
                  </a:extLst>
                </a:gridCol>
                <a:gridCol w="329184">
                  <a:extLst>
                    <a:ext uri="{9D8B030D-6E8A-4147-A177-3AD203B41FA5}">
                      <a16:colId xmlns:a16="http://schemas.microsoft.com/office/drawing/2014/main" val="109137476"/>
                    </a:ext>
                  </a:extLst>
                </a:gridCol>
                <a:gridCol w="329184">
                  <a:extLst>
                    <a:ext uri="{9D8B030D-6E8A-4147-A177-3AD203B41FA5}">
                      <a16:colId xmlns:a16="http://schemas.microsoft.com/office/drawing/2014/main" val="10172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5088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12:48:20</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Casual DIY looks fit just as well into the cool appearance as asymmetrical patterns, targeted mismatching and playful material combinations. Indigenous influences create vital, colourful designs. Textural features such as inlays give surfaces a new dynamic. This gives even traditional pieces a modern look. Experimental materials made of paper or recycled materials have a unique and lasting effect. From aluminium and plywood to yarn and raffia to resin and vinyl, everything is permitted to create unique, energetic and experience-oriented designs. With creativity and craftsmanship, everyday materials are transformed into high-design products. Fascinating surfaces, sustainable materials, vibrant colours and shimmering effects combine to create a lively design concept. BLUE HEART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42157681"/>
                  </a:ext>
                </a:extLst>
              </a:tr>
            </a:tbl>
          </a:graphicData>
        </a:graphic>
      </p:graphicFrame>
      <p:sp>
        <p:nvSpPr>
          <p:cNvPr id="4" name="Text Placeholder 3">
            <a:extLst>
              <a:ext uri="{FF2B5EF4-FFF2-40B4-BE49-F238E27FC236}">
                <a16:creationId xmlns:a16="http://schemas.microsoft.com/office/drawing/2014/main" id="{E7E924FE-3714-4817-B7E3-C85856A18743}"/>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53313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F4EC3-731E-4A29-9BF1-B13E4EBEA112}"/>
              </a:ext>
            </a:extLst>
          </p:cNvPr>
          <p:cNvSpPr>
            <a:spLocks noGrp="1"/>
          </p:cNvSpPr>
          <p:nvPr>
            <p:ph type="title"/>
          </p:nvPr>
        </p:nvSpPr>
        <p:spPr/>
        <p:txBody>
          <a:bodyPr/>
          <a:lstStyle/>
          <a:p>
            <a:r>
              <a:rPr lang="en-US"/>
              <a:t>Facebook Own Posts Table | TrendSet - 8 of 11</a:t>
            </a:r>
          </a:p>
        </p:txBody>
      </p:sp>
      <p:graphicFrame>
        <p:nvGraphicFramePr>
          <p:cNvPr id="5" name="Table Placeholder 4">
            <a:extLst>
              <a:ext uri="{FF2B5EF4-FFF2-40B4-BE49-F238E27FC236}">
                <a16:creationId xmlns:a16="http://schemas.microsoft.com/office/drawing/2014/main" id="{1B34A602-3881-4622-BBD8-8972CC975568}"/>
              </a:ext>
            </a:extLst>
          </p:cNvPr>
          <p:cNvGraphicFramePr>
            <a:graphicFrameLocks noGrp="1"/>
          </p:cNvGraphicFramePr>
          <p:nvPr>
            <p:ph type="tbl" sz="quarter" idx="13"/>
            <p:extLst>
              <p:ext uri="{D42A27DB-BD31-4B8C-83A1-F6EECF244321}">
                <p14:modId xmlns:p14="http://schemas.microsoft.com/office/powerpoint/2010/main" val="3170762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24065098"/>
                    </a:ext>
                  </a:extLst>
                </a:gridCol>
                <a:gridCol w="493776">
                  <a:extLst>
                    <a:ext uri="{9D8B030D-6E8A-4147-A177-3AD203B41FA5}">
                      <a16:colId xmlns:a16="http://schemas.microsoft.com/office/drawing/2014/main" val="4069874570"/>
                    </a:ext>
                  </a:extLst>
                </a:gridCol>
                <a:gridCol w="329184">
                  <a:extLst>
                    <a:ext uri="{9D8B030D-6E8A-4147-A177-3AD203B41FA5}">
                      <a16:colId xmlns:a16="http://schemas.microsoft.com/office/drawing/2014/main" val="1010019629"/>
                    </a:ext>
                  </a:extLst>
                </a:gridCol>
                <a:gridCol w="329184">
                  <a:extLst>
                    <a:ext uri="{9D8B030D-6E8A-4147-A177-3AD203B41FA5}">
                      <a16:colId xmlns:a16="http://schemas.microsoft.com/office/drawing/2014/main" val="2309577961"/>
                    </a:ext>
                  </a:extLst>
                </a:gridCol>
                <a:gridCol w="329184">
                  <a:extLst>
                    <a:ext uri="{9D8B030D-6E8A-4147-A177-3AD203B41FA5}">
                      <a16:colId xmlns:a16="http://schemas.microsoft.com/office/drawing/2014/main" val="596240333"/>
                    </a:ext>
                  </a:extLst>
                </a:gridCol>
                <a:gridCol w="329184">
                  <a:extLst>
                    <a:ext uri="{9D8B030D-6E8A-4147-A177-3AD203B41FA5}">
                      <a16:colId xmlns:a16="http://schemas.microsoft.com/office/drawing/2014/main" val="1268424707"/>
                    </a:ext>
                  </a:extLst>
                </a:gridCol>
                <a:gridCol w="329184">
                  <a:extLst>
                    <a:ext uri="{9D8B030D-6E8A-4147-A177-3AD203B41FA5}">
                      <a16:colId xmlns:a16="http://schemas.microsoft.com/office/drawing/2014/main" val="3235516071"/>
                    </a:ext>
                  </a:extLst>
                </a:gridCol>
                <a:gridCol w="329184">
                  <a:extLst>
                    <a:ext uri="{9D8B030D-6E8A-4147-A177-3AD203B41FA5}">
                      <a16:colId xmlns:a16="http://schemas.microsoft.com/office/drawing/2014/main" val="3779568341"/>
                    </a:ext>
                  </a:extLst>
                </a:gridCol>
                <a:gridCol w="329184">
                  <a:extLst>
                    <a:ext uri="{9D8B030D-6E8A-4147-A177-3AD203B41FA5}">
                      <a16:colId xmlns:a16="http://schemas.microsoft.com/office/drawing/2014/main" val="2095759773"/>
                    </a:ext>
                  </a:extLst>
                </a:gridCol>
                <a:gridCol w="329184">
                  <a:extLst>
                    <a:ext uri="{9D8B030D-6E8A-4147-A177-3AD203B41FA5}">
                      <a16:colId xmlns:a16="http://schemas.microsoft.com/office/drawing/2014/main" val="3717822535"/>
                    </a:ext>
                  </a:extLst>
                </a:gridCol>
                <a:gridCol w="329184">
                  <a:extLst>
                    <a:ext uri="{9D8B030D-6E8A-4147-A177-3AD203B41FA5}">
                      <a16:colId xmlns:a16="http://schemas.microsoft.com/office/drawing/2014/main" val="90461185"/>
                    </a:ext>
                  </a:extLst>
                </a:gridCol>
                <a:gridCol w="329184">
                  <a:extLst>
                    <a:ext uri="{9D8B030D-6E8A-4147-A177-3AD203B41FA5}">
                      <a16:colId xmlns:a16="http://schemas.microsoft.com/office/drawing/2014/main" val="764816115"/>
                    </a:ext>
                  </a:extLst>
                </a:gridCol>
                <a:gridCol w="329184">
                  <a:extLst>
                    <a:ext uri="{9D8B030D-6E8A-4147-A177-3AD203B41FA5}">
                      <a16:colId xmlns:a16="http://schemas.microsoft.com/office/drawing/2014/main" val="4064773358"/>
                    </a:ext>
                  </a:extLst>
                </a:gridCol>
                <a:gridCol w="329184">
                  <a:extLst>
                    <a:ext uri="{9D8B030D-6E8A-4147-A177-3AD203B41FA5}">
                      <a16:colId xmlns:a16="http://schemas.microsoft.com/office/drawing/2014/main" val="3162742073"/>
                    </a:ext>
                  </a:extLst>
                </a:gridCol>
                <a:gridCol w="329184">
                  <a:extLst>
                    <a:ext uri="{9D8B030D-6E8A-4147-A177-3AD203B41FA5}">
                      <a16:colId xmlns:a16="http://schemas.microsoft.com/office/drawing/2014/main" val="2515576548"/>
                    </a:ext>
                  </a:extLst>
                </a:gridCol>
                <a:gridCol w="329184">
                  <a:extLst>
                    <a:ext uri="{9D8B030D-6E8A-4147-A177-3AD203B41FA5}">
                      <a16:colId xmlns:a16="http://schemas.microsoft.com/office/drawing/2014/main" val="2440452618"/>
                    </a:ext>
                  </a:extLst>
                </a:gridCol>
                <a:gridCol w="329184">
                  <a:extLst>
                    <a:ext uri="{9D8B030D-6E8A-4147-A177-3AD203B41FA5}">
                      <a16:colId xmlns:a16="http://schemas.microsoft.com/office/drawing/2014/main" val="955091844"/>
                    </a:ext>
                  </a:extLst>
                </a:gridCol>
                <a:gridCol w="329184">
                  <a:extLst>
                    <a:ext uri="{9D8B030D-6E8A-4147-A177-3AD203B41FA5}">
                      <a16:colId xmlns:a16="http://schemas.microsoft.com/office/drawing/2014/main" val="2881562814"/>
                    </a:ext>
                  </a:extLst>
                </a:gridCol>
                <a:gridCol w="329184">
                  <a:extLst>
                    <a:ext uri="{9D8B030D-6E8A-4147-A177-3AD203B41FA5}">
                      <a16:colId xmlns:a16="http://schemas.microsoft.com/office/drawing/2014/main" val="887088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3620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12:48:02</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404847"/>
                  </a:ext>
                </a:extLst>
              </a:tr>
            </a:tbl>
          </a:graphicData>
        </a:graphic>
      </p:graphicFrame>
      <p:sp>
        <p:nvSpPr>
          <p:cNvPr id="4" name="Text Placeholder 3">
            <a:extLst>
              <a:ext uri="{FF2B5EF4-FFF2-40B4-BE49-F238E27FC236}">
                <a16:creationId xmlns:a16="http://schemas.microsoft.com/office/drawing/2014/main" id="{FAEB9D3A-4808-4AA5-98ED-7BBF770D7B89}"/>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3754749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DCF1-33E6-447D-9999-FF15EE94C845}"/>
              </a:ext>
            </a:extLst>
          </p:cNvPr>
          <p:cNvSpPr>
            <a:spLocks noGrp="1"/>
          </p:cNvSpPr>
          <p:nvPr>
            <p:ph type="title"/>
          </p:nvPr>
        </p:nvSpPr>
        <p:spPr/>
        <p:txBody>
          <a:bodyPr/>
          <a:lstStyle/>
          <a:p>
            <a:r>
              <a:rPr lang="en-US"/>
              <a:t>Facebook Own Posts Table | TrendSet - 9 of 11</a:t>
            </a:r>
          </a:p>
        </p:txBody>
      </p:sp>
      <p:graphicFrame>
        <p:nvGraphicFramePr>
          <p:cNvPr id="5" name="Table Placeholder 4">
            <a:extLst>
              <a:ext uri="{FF2B5EF4-FFF2-40B4-BE49-F238E27FC236}">
                <a16:creationId xmlns:a16="http://schemas.microsoft.com/office/drawing/2014/main" id="{73E42F55-EAD9-4FA5-ABF2-A8C71BF2A011}"/>
              </a:ext>
            </a:extLst>
          </p:cNvPr>
          <p:cNvGraphicFramePr>
            <a:graphicFrameLocks noGrp="1"/>
          </p:cNvGraphicFramePr>
          <p:nvPr>
            <p:ph type="tbl" sz="quarter" idx="13"/>
            <p:extLst>
              <p:ext uri="{D42A27DB-BD31-4B8C-83A1-F6EECF244321}">
                <p14:modId xmlns:p14="http://schemas.microsoft.com/office/powerpoint/2010/main" val="746725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53800315"/>
                    </a:ext>
                  </a:extLst>
                </a:gridCol>
                <a:gridCol w="493776">
                  <a:extLst>
                    <a:ext uri="{9D8B030D-6E8A-4147-A177-3AD203B41FA5}">
                      <a16:colId xmlns:a16="http://schemas.microsoft.com/office/drawing/2014/main" val="1881788597"/>
                    </a:ext>
                  </a:extLst>
                </a:gridCol>
                <a:gridCol w="329184">
                  <a:extLst>
                    <a:ext uri="{9D8B030D-6E8A-4147-A177-3AD203B41FA5}">
                      <a16:colId xmlns:a16="http://schemas.microsoft.com/office/drawing/2014/main" val="2280982415"/>
                    </a:ext>
                  </a:extLst>
                </a:gridCol>
                <a:gridCol w="329184">
                  <a:extLst>
                    <a:ext uri="{9D8B030D-6E8A-4147-A177-3AD203B41FA5}">
                      <a16:colId xmlns:a16="http://schemas.microsoft.com/office/drawing/2014/main" val="4288906140"/>
                    </a:ext>
                  </a:extLst>
                </a:gridCol>
                <a:gridCol w="329184">
                  <a:extLst>
                    <a:ext uri="{9D8B030D-6E8A-4147-A177-3AD203B41FA5}">
                      <a16:colId xmlns:a16="http://schemas.microsoft.com/office/drawing/2014/main" val="1010891086"/>
                    </a:ext>
                  </a:extLst>
                </a:gridCol>
                <a:gridCol w="329184">
                  <a:extLst>
                    <a:ext uri="{9D8B030D-6E8A-4147-A177-3AD203B41FA5}">
                      <a16:colId xmlns:a16="http://schemas.microsoft.com/office/drawing/2014/main" val="3368355477"/>
                    </a:ext>
                  </a:extLst>
                </a:gridCol>
                <a:gridCol w="329184">
                  <a:extLst>
                    <a:ext uri="{9D8B030D-6E8A-4147-A177-3AD203B41FA5}">
                      <a16:colId xmlns:a16="http://schemas.microsoft.com/office/drawing/2014/main" val="2895400561"/>
                    </a:ext>
                  </a:extLst>
                </a:gridCol>
                <a:gridCol w="329184">
                  <a:extLst>
                    <a:ext uri="{9D8B030D-6E8A-4147-A177-3AD203B41FA5}">
                      <a16:colId xmlns:a16="http://schemas.microsoft.com/office/drawing/2014/main" val="2135630689"/>
                    </a:ext>
                  </a:extLst>
                </a:gridCol>
                <a:gridCol w="329184">
                  <a:extLst>
                    <a:ext uri="{9D8B030D-6E8A-4147-A177-3AD203B41FA5}">
                      <a16:colId xmlns:a16="http://schemas.microsoft.com/office/drawing/2014/main" val="1408229019"/>
                    </a:ext>
                  </a:extLst>
                </a:gridCol>
                <a:gridCol w="329184">
                  <a:extLst>
                    <a:ext uri="{9D8B030D-6E8A-4147-A177-3AD203B41FA5}">
                      <a16:colId xmlns:a16="http://schemas.microsoft.com/office/drawing/2014/main" val="1499119590"/>
                    </a:ext>
                  </a:extLst>
                </a:gridCol>
                <a:gridCol w="329184">
                  <a:extLst>
                    <a:ext uri="{9D8B030D-6E8A-4147-A177-3AD203B41FA5}">
                      <a16:colId xmlns:a16="http://schemas.microsoft.com/office/drawing/2014/main" val="598139533"/>
                    </a:ext>
                  </a:extLst>
                </a:gridCol>
                <a:gridCol w="329184">
                  <a:extLst>
                    <a:ext uri="{9D8B030D-6E8A-4147-A177-3AD203B41FA5}">
                      <a16:colId xmlns:a16="http://schemas.microsoft.com/office/drawing/2014/main" val="796200189"/>
                    </a:ext>
                  </a:extLst>
                </a:gridCol>
                <a:gridCol w="329184">
                  <a:extLst>
                    <a:ext uri="{9D8B030D-6E8A-4147-A177-3AD203B41FA5}">
                      <a16:colId xmlns:a16="http://schemas.microsoft.com/office/drawing/2014/main" val="4292429538"/>
                    </a:ext>
                  </a:extLst>
                </a:gridCol>
                <a:gridCol w="329184">
                  <a:extLst>
                    <a:ext uri="{9D8B030D-6E8A-4147-A177-3AD203B41FA5}">
                      <a16:colId xmlns:a16="http://schemas.microsoft.com/office/drawing/2014/main" val="1431687552"/>
                    </a:ext>
                  </a:extLst>
                </a:gridCol>
                <a:gridCol w="329184">
                  <a:extLst>
                    <a:ext uri="{9D8B030D-6E8A-4147-A177-3AD203B41FA5}">
                      <a16:colId xmlns:a16="http://schemas.microsoft.com/office/drawing/2014/main" val="3046152515"/>
                    </a:ext>
                  </a:extLst>
                </a:gridCol>
                <a:gridCol w="329184">
                  <a:extLst>
                    <a:ext uri="{9D8B030D-6E8A-4147-A177-3AD203B41FA5}">
                      <a16:colId xmlns:a16="http://schemas.microsoft.com/office/drawing/2014/main" val="49385933"/>
                    </a:ext>
                  </a:extLst>
                </a:gridCol>
                <a:gridCol w="329184">
                  <a:extLst>
                    <a:ext uri="{9D8B030D-6E8A-4147-A177-3AD203B41FA5}">
                      <a16:colId xmlns:a16="http://schemas.microsoft.com/office/drawing/2014/main" val="696903410"/>
                    </a:ext>
                  </a:extLst>
                </a:gridCol>
                <a:gridCol w="329184">
                  <a:extLst>
                    <a:ext uri="{9D8B030D-6E8A-4147-A177-3AD203B41FA5}">
                      <a16:colId xmlns:a16="http://schemas.microsoft.com/office/drawing/2014/main" val="1806804489"/>
                    </a:ext>
                  </a:extLst>
                </a:gridCol>
                <a:gridCol w="329184">
                  <a:extLst>
                    <a:ext uri="{9D8B030D-6E8A-4147-A177-3AD203B41FA5}">
                      <a16:colId xmlns:a16="http://schemas.microsoft.com/office/drawing/2014/main" val="428572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145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11:43:39</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7498785"/>
                  </a:ext>
                </a:extLst>
              </a:tr>
            </a:tbl>
          </a:graphicData>
        </a:graphic>
      </p:graphicFrame>
      <p:sp>
        <p:nvSpPr>
          <p:cNvPr id="4" name="Text Placeholder 3">
            <a:extLst>
              <a:ext uri="{FF2B5EF4-FFF2-40B4-BE49-F238E27FC236}">
                <a16:creationId xmlns:a16="http://schemas.microsoft.com/office/drawing/2014/main" id="{46CF83C5-0B81-4D9E-945F-8E6AE202029F}"/>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346509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087CD-1912-43CD-82B0-8D31D18D50AE}"/>
              </a:ext>
            </a:extLst>
          </p:cNvPr>
          <p:cNvSpPr>
            <a:spLocks noGrp="1"/>
          </p:cNvSpPr>
          <p:nvPr>
            <p:ph type="title"/>
          </p:nvPr>
        </p:nvSpPr>
        <p:spPr/>
        <p:txBody>
          <a:bodyPr/>
          <a:lstStyle/>
          <a:p>
            <a:r>
              <a:rPr lang="en-US"/>
              <a:t>Facebook Own Posts Table | TrendSet - 10 of 11</a:t>
            </a:r>
          </a:p>
        </p:txBody>
      </p:sp>
      <p:graphicFrame>
        <p:nvGraphicFramePr>
          <p:cNvPr id="5" name="Table Placeholder 4">
            <a:extLst>
              <a:ext uri="{FF2B5EF4-FFF2-40B4-BE49-F238E27FC236}">
                <a16:creationId xmlns:a16="http://schemas.microsoft.com/office/drawing/2014/main" id="{F5598B6E-2179-4724-A137-D276D6116BC5}"/>
              </a:ext>
            </a:extLst>
          </p:cNvPr>
          <p:cNvGraphicFramePr>
            <a:graphicFrameLocks noGrp="1"/>
          </p:cNvGraphicFramePr>
          <p:nvPr>
            <p:ph type="tbl" sz="quarter" idx="13"/>
            <p:extLst>
              <p:ext uri="{D42A27DB-BD31-4B8C-83A1-F6EECF244321}">
                <p14:modId xmlns:p14="http://schemas.microsoft.com/office/powerpoint/2010/main" val="387184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7566992"/>
                    </a:ext>
                  </a:extLst>
                </a:gridCol>
                <a:gridCol w="493776">
                  <a:extLst>
                    <a:ext uri="{9D8B030D-6E8A-4147-A177-3AD203B41FA5}">
                      <a16:colId xmlns:a16="http://schemas.microsoft.com/office/drawing/2014/main" val="2127296447"/>
                    </a:ext>
                  </a:extLst>
                </a:gridCol>
                <a:gridCol w="329184">
                  <a:extLst>
                    <a:ext uri="{9D8B030D-6E8A-4147-A177-3AD203B41FA5}">
                      <a16:colId xmlns:a16="http://schemas.microsoft.com/office/drawing/2014/main" val="11119932"/>
                    </a:ext>
                  </a:extLst>
                </a:gridCol>
                <a:gridCol w="329184">
                  <a:extLst>
                    <a:ext uri="{9D8B030D-6E8A-4147-A177-3AD203B41FA5}">
                      <a16:colId xmlns:a16="http://schemas.microsoft.com/office/drawing/2014/main" val="745734261"/>
                    </a:ext>
                  </a:extLst>
                </a:gridCol>
                <a:gridCol w="329184">
                  <a:extLst>
                    <a:ext uri="{9D8B030D-6E8A-4147-A177-3AD203B41FA5}">
                      <a16:colId xmlns:a16="http://schemas.microsoft.com/office/drawing/2014/main" val="1926807125"/>
                    </a:ext>
                  </a:extLst>
                </a:gridCol>
                <a:gridCol w="329184">
                  <a:extLst>
                    <a:ext uri="{9D8B030D-6E8A-4147-A177-3AD203B41FA5}">
                      <a16:colId xmlns:a16="http://schemas.microsoft.com/office/drawing/2014/main" val="1952944847"/>
                    </a:ext>
                  </a:extLst>
                </a:gridCol>
                <a:gridCol w="329184">
                  <a:extLst>
                    <a:ext uri="{9D8B030D-6E8A-4147-A177-3AD203B41FA5}">
                      <a16:colId xmlns:a16="http://schemas.microsoft.com/office/drawing/2014/main" val="2049079624"/>
                    </a:ext>
                  </a:extLst>
                </a:gridCol>
                <a:gridCol w="329184">
                  <a:extLst>
                    <a:ext uri="{9D8B030D-6E8A-4147-A177-3AD203B41FA5}">
                      <a16:colId xmlns:a16="http://schemas.microsoft.com/office/drawing/2014/main" val="2117611529"/>
                    </a:ext>
                  </a:extLst>
                </a:gridCol>
                <a:gridCol w="329184">
                  <a:extLst>
                    <a:ext uri="{9D8B030D-6E8A-4147-A177-3AD203B41FA5}">
                      <a16:colId xmlns:a16="http://schemas.microsoft.com/office/drawing/2014/main" val="726299644"/>
                    </a:ext>
                  </a:extLst>
                </a:gridCol>
                <a:gridCol w="329184">
                  <a:extLst>
                    <a:ext uri="{9D8B030D-6E8A-4147-A177-3AD203B41FA5}">
                      <a16:colId xmlns:a16="http://schemas.microsoft.com/office/drawing/2014/main" val="3801372562"/>
                    </a:ext>
                  </a:extLst>
                </a:gridCol>
                <a:gridCol w="329184">
                  <a:extLst>
                    <a:ext uri="{9D8B030D-6E8A-4147-A177-3AD203B41FA5}">
                      <a16:colId xmlns:a16="http://schemas.microsoft.com/office/drawing/2014/main" val="3597107533"/>
                    </a:ext>
                  </a:extLst>
                </a:gridCol>
                <a:gridCol w="329184">
                  <a:extLst>
                    <a:ext uri="{9D8B030D-6E8A-4147-A177-3AD203B41FA5}">
                      <a16:colId xmlns:a16="http://schemas.microsoft.com/office/drawing/2014/main" val="1797977633"/>
                    </a:ext>
                  </a:extLst>
                </a:gridCol>
                <a:gridCol w="329184">
                  <a:extLst>
                    <a:ext uri="{9D8B030D-6E8A-4147-A177-3AD203B41FA5}">
                      <a16:colId xmlns:a16="http://schemas.microsoft.com/office/drawing/2014/main" val="1373551513"/>
                    </a:ext>
                  </a:extLst>
                </a:gridCol>
                <a:gridCol w="329184">
                  <a:extLst>
                    <a:ext uri="{9D8B030D-6E8A-4147-A177-3AD203B41FA5}">
                      <a16:colId xmlns:a16="http://schemas.microsoft.com/office/drawing/2014/main" val="2545583431"/>
                    </a:ext>
                  </a:extLst>
                </a:gridCol>
                <a:gridCol w="329184">
                  <a:extLst>
                    <a:ext uri="{9D8B030D-6E8A-4147-A177-3AD203B41FA5}">
                      <a16:colId xmlns:a16="http://schemas.microsoft.com/office/drawing/2014/main" val="2185216137"/>
                    </a:ext>
                  </a:extLst>
                </a:gridCol>
                <a:gridCol w="329184">
                  <a:extLst>
                    <a:ext uri="{9D8B030D-6E8A-4147-A177-3AD203B41FA5}">
                      <a16:colId xmlns:a16="http://schemas.microsoft.com/office/drawing/2014/main" val="1191865112"/>
                    </a:ext>
                  </a:extLst>
                </a:gridCol>
                <a:gridCol w="329184">
                  <a:extLst>
                    <a:ext uri="{9D8B030D-6E8A-4147-A177-3AD203B41FA5}">
                      <a16:colId xmlns:a16="http://schemas.microsoft.com/office/drawing/2014/main" val="2570634249"/>
                    </a:ext>
                  </a:extLst>
                </a:gridCol>
                <a:gridCol w="329184">
                  <a:extLst>
                    <a:ext uri="{9D8B030D-6E8A-4147-A177-3AD203B41FA5}">
                      <a16:colId xmlns:a16="http://schemas.microsoft.com/office/drawing/2014/main" val="3971650353"/>
                    </a:ext>
                  </a:extLst>
                </a:gridCol>
                <a:gridCol w="329184">
                  <a:extLst>
                    <a:ext uri="{9D8B030D-6E8A-4147-A177-3AD203B41FA5}">
                      <a16:colId xmlns:a16="http://schemas.microsoft.com/office/drawing/2014/main" val="23358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4888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11:43:24</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2311285"/>
                  </a:ext>
                </a:extLst>
              </a:tr>
            </a:tbl>
          </a:graphicData>
        </a:graphic>
      </p:graphicFrame>
      <p:sp>
        <p:nvSpPr>
          <p:cNvPr id="4" name="Text Placeholder 3">
            <a:extLst>
              <a:ext uri="{FF2B5EF4-FFF2-40B4-BE49-F238E27FC236}">
                <a16:creationId xmlns:a16="http://schemas.microsoft.com/office/drawing/2014/main" id="{500DD6F3-294F-4B04-AAD3-2CA216A40523}"/>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4021160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6649-85A2-4BE0-BDAF-31E8E4620E4F}"/>
              </a:ext>
            </a:extLst>
          </p:cNvPr>
          <p:cNvSpPr>
            <a:spLocks noGrp="1"/>
          </p:cNvSpPr>
          <p:nvPr>
            <p:ph type="title"/>
          </p:nvPr>
        </p:nvSpPr>
        <p:spPr/>
        <p:txBody>
          <a:bodyPr/>
          <a:lstStyle/>
          <a:p>
            <a:r>
              <a:rPr lang="en-US"/>
              <a:t>Facebook Own Posts Table | TrendSet - 11 of 11</a:t>
            </a:r>
          </a:p>
        </p:txBody>
      </p:sp>
      <p:graphicFrame>
        <p:nvGraphicFramePr>
          <p:cNvPr id="5" name="Table Placeholder 4">
            <a:extLst>
              <a:ext uri="{FF2B5EF4-FFF2-40B4-BE49-F238E27FC236}">
                <a16:creationId xmlns:a16="http://schemas.microsoft.com/office/drawing/2014/main" id="{63E83E12-1C4C-44CE-80C3-F76F00346340}"/>
              </a:ext>
            </a:extLst>
          </p:cNvPr>
          <p:cNvGraphicFramePr>
            <a:graphicFrameLocks noGrp="1"/>
          </p:cNvGraphicFramePr>
          <p:nvPr>
            <p:ph type="tbl" sz="quarter" idx="13"/>
            <p:extLst>
              <p:ext uri="{D42A27DB-BD31-4B8C-83A1-F6EECF244321}">
                <p14:modId xmlns:p14="http://schemas.microsoft.com/office/powerpoint/2010/main" val="2211022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09373065"/>
                    </a:ext>
                  </a:extLst>
                </a:gridCol>
                <a:gridCol w="493776">
                  <a:extLst>
                    <a:ext uri="{9D8B030D-6E8A-4147-A177-3AD203B41FA5}">
                      <a16:colId xmlns:a16="http://schemas.microsoft.com/office/drawing/2014/main" val="2326530476"/>
                    </a:ext>
                  </a:extLst>
                </a:gridCol>
                <a:gridCol w="329184">
                  <a:extLst>
                    <a:ext uri="{9D8B030D-6E8A-4147-A177-3AD203B41FA5}">
                      <a16:colId xmlns:a16="http://schemas.microsoft.com/office/drawing/2014/main" val="511747754"/>
                    </a:ext>
                  </a:extLst>
                </a:gridCol>
                <a:gridCol w="329184">
                  <a:extLst>
                    <a:ext uri="{9D8B030D-6E8A-4147-A177-3AD203B41FA5}">
                      <a16:colId xmlns:a16="http://schemas.microsoft.com/office/drawing/2014/main" val="718574063"/>
                    </a:ext>
                  </a:extLst>
                </a:gridCol>
                <a:gridCol w="329184">
                  <a:extLst>
                    <a:ext uri="{9D8B030D-6E8A-4147-A177-3AD203B41FA5}">
                      <a16:colId xmlns:a16="http://schemas.microsoft.com/office/drawing/2014/main" val="2736811783"/>
                    </a:ext>
                  </a:extLst>
                </a:gridCol>
                <a:gridCol w="329184">
                  <a:extLst>
                    <a:ext uri="{9D8B030D-6E8A-4147-A177-3AD203B41FA5}">
                      <a16:colId xmlns:a16="http://schemas.microsoft.com/office/drawing/2014/main" val="2721120060"/>
                    </a:ext>
                  </a:extLst>
                </a:gridCol>
                <a:gridCol w="329184">
                  <a:extLst>
                    <a:ext uri="{9D8B030D-6E8A-4147-A177-3AD203B41FA5}">
                      <a16:colId xmlns:a16="http://schemas.microsoft.com/office/drawing/2014/main" val="1020936648"/>
                    </a:ext>
                  </a:extLst>
                </a:gridCol>
                <a:gridCol w="329184">
                  <a:extLst>
                    <a:ext uri="{9D8B030D-6E8A-4147-A177-3AD203B41FA5}">
                      <a16:colId xmlns:a16="http://schemas.microsoft.com/office/drawing/2014/main" val="2190653285"/>
                    </a:ext>
                  </a:extLst>
                </a:gridCol>
                <a:gridCol w="329184">
                  <a:extLst>
                    <a:ext uri="{9D8B030D-6E8A-4147-A177-3AD203B41FA5}">
                      <a16:colId xmlns:a16="http://schemas.microsoft.com/office/drawing/2014/main" val="114654651"/>
                    </a:ext>
                  </a:extLst>
                </a:gridCol>
                <a:gridCol w="329184">
                  <a:extLst>
                    <a:ext uri="{9D8B030D-6E8A-4147-A177-3AD203B41FA5}">
                      <a16:colId xmlns:a16="http://schemas.microsoft.com/office/drawing/2014/main" val="1802701850"/>
                    </a:ext>
                  </a:extLst>
                </a:gridCol>
                <a:gridCol w="329184">
                  <a:extLst>
                    <a:ext uri="{9D8B030D-6E8A-4147-A177-3AD203B41FA5}">
                      <a16:colId xmlns:a16="http://schemas.microsoft.com/office/drawing/2014/main" val="4233114717"/>
                    </a:ext>
                  </a:extLst>
                </a:gridCol>
                <a:gridCol w="329184">
                  <a:extLst>
                    <a:ext uri="{9D8B030D-6E8A-4147-A177-3AD203B41FA5}">
                      <a16:colId xmlns:a16="http://schemas.microsoft.com/office/drawing/2014/main" val="4058555026"/>
                    </a:ext>
                  </a:extLst>
                </a:gridCol>
                <a:gridCol w="329184">
                  <a:extLst>
                    <a:ext uri="{9D8B030D-6E8A-4147-A177-3AD203B41FA5}">
                      <a16:colId xmlns:a16="http://schemas.microsoft.com/office/drawing/2014/main" val="2516043042"/>
                    </a:ext>
                  </a:extLst>
                </a:gridCol>
                <a:gridCol w="329184">
                  <a:extLst>
                    <a:ext uri="{9D8B030D-6E8A-4147-A177-3AD203B41FA5}">
                      <a16:colId xmlns:a16="http://schemas.microsoft.com/office/drawing/2014/main" val="2048744199"/>
                    </a:ext>
                  </a:extLst>
                </a:gridCol>
                <a:gridCol w="329184">
                  <a:extLst>
                    <a:ext uri="{9D8B030D-6E8A-4147-A177-3AD203B41FA5}">
                      <a16:colId xmlns:a16="http://schemas.microsoft.com/office/drawing/2014/main" val="2233357759"/>
                    </a:ext>
                  </a:extLst>
                </a:gridCol>
                <a:gridCol w="329184">
                  <a:extLst>
                    <a:ext uri="{9D8B030D-6E8A-4147-A177-3AD203B41FA5}">
                      <a16:colId xmlns:a16="http://schemas.microsoft.com/office/drawing/2014/main" val="4076123601"/>
                    </a:ext>
                  </a:extLst>
                </a:gridCol>
                <a:gridCol w="329184">
                  <a:extLst>
                    <a:ext uri="{9D8B030D-6E8A-4147-A177-3AD203B41FA5}">
                      <a16:colId xmlns:a16="http://schemas.microsoft.com/office/drawing/2014/main" val="1074920329"/>
                    </a:ext>
                  </a:extLst>
                </a:gridCol>
                <a:gridCol w="329184">
                  <a:extLst>
                    <a:ext uri="{9D8B030D-6E8A-4147-A177-3AD203B41FA5}">
                      <a16:colId xmlns:a16="http://schemas.microsoft.com/office/drawing/2014/main" val="3786555386"/>
                    </a:ext>
                  </a:extLst>
                </a:gridCol>
                <a:gridCol w="329184">
                  <a:extLst>
                    <a:ext uri="{9D8B030D-6E8A-4147-A177-3AD203B41FA5}">
                      <a16:colId xmlns:a16="http://schemas.microsoft.com/office/drawing/2014/main" val="397160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113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- 2020-01-05 09:11:20</a:t>
                      </a:r>
                      <a:r>
                        <a:rPr kumimoji="0" lang="de-DE" sz="1000" b="0" i="0" u="none" strike="noStrike" kern="1200" cap="none" spc="0" normalizeH="0" baseline="0" noProof="0">
                          <a:ln>
                            <a:noFill/>
                          </a:ln>
                          <a:solidFill>
                            <a:prstClr val="black"/>
                          </a:solidFill>
                          <a:effectLst/>
                          <a:uLnTx/>
                          <a:uFillTx/>
                          <a:latin typeface="+mn-lt"/>
                          <a:ea typeface="+mn-ea"/>
                          <a:cs typeface="+mn-cs"/>
                        </a:rPr>
                        <a:t>
 Es ist soweit: Die 115. TrendSet ist eröffnet! 🤩 Vom 5. bis 7. Januar 2020 könnt ihr hier die neuesten Trends und Produkte für Frühjahr/Sommer 2020 entdecken. Wir wünschen euch viel Inspiration, Erfolg und Spaß auf der TrendSet Winter 2020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34156601"/>
                  </a:ext>
                </a:extLst>
              </a:tr>
            </a:tbl>
          </a:graphicData>
        </a:graphic>
      </p:graphicFrame>
      <p:sp>
        <p:nvSpPr>
          <p:cNvPr id="4" name="Text Placeholder 3">
            <a:extLst>
              <a:ext uri="{FF2B5EF4-FFF2-40B4-BE49-F238E27FC236}">
                <a16:creationId xmlns:a16="http://schemas.microsoft.com/office/drawing/2014/main" id="{B551EC25-39F0-4FA7-828E-D25CBF1925C5}"/>
              </a:ext>
            </a:extLst>
          </p:cNvPr>
          <p:cNvSpPr>
            <a:spLocks noGrp="1"/>
          </p:cNvSpPr>
          <p:nvPr>
            <p:ph type="body" sz="quarter" idx="14"/>
          </p:nvPr>
        </p:nvSpPr>
        <p:spPr/>
        <p:txBody>
          <a:bodyPr/>
          <a:lstStyle/>
          <a:p>
            <a:r>
              <a:rPr lang="en-US"/>
              <a:t>01/05/2020 - 01/06/2020</a:t>
            </a:r>
          </a:p>
        </p:txBody>
      </p:sp>
    </p:spTree>
    <p:extLst>
      <p:ext uri="{BB962C8B-B14F-4D97-AF65-F5344CB8AC3E}">
        <p14:creationId xmlns:p14="http://schemas.microsoft.com/office/powerpoint/2010/main" val="3751630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756</Words>
  <Application>Microsoft Office PowerPoint</Application>
  <PresentationFormat>On-screen Show (4:3)</PresentationFormat>
  <Paragraphs>421</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Facebook Own Posts Table | TrendSet - 1 of 11</vt:lpstr>
      <vt:lpstr>Facebook Own Posts Table | TrendSet - 2 of 11</vt:lpstr>
      <vt:lpstr>Facebook Own Posts Table | TrendSet - 3 of 11</vt:lpstr>
      <vt:lpstr>Facebook Own Posts Table | TrendSet - 4 of 11</vt:lpstr>
      <vt:lpstr>Facebook Own Posts Table | TrendSet - 5 of 11</vt:lpstr>
      <vt:lpstr>Facebook Own Posts Table | TrendSet - 6 of 11</vt:lpstr>
      <vt:lpstr>Facebook Own Posts Table | TrendSet - 7 of 11</vt:lpstr>
      <vt:lpstr>Facebook Own Posts Table | TrendSet - 8 of 11</vt:lpstr>
      <vt:lpstr>Facebook Own Posts Table | TrendSet - 9 of 11</vt:lpstr>
      <vt:lpstr>Facebook Own Posts Table | TrendSet - 10 of 11</vt:lpstr>
      <vt:lpstr>Facebook Own Posts Table | TrendSet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TrendSet - 1 of 11</dc:title>
  <dc:creator>Frederik Peiniger</dc:creator>
  <cp:lastModifiedBy>Frederik Peiniger</cp:lastModifiedBy>
  <cp:revision>1</cp:revision>
  <dcterms:created xsi:type="dcterms:W3CDTF">2020-10-05T05:46:19Z</dcterms:created>
  <dcterms:modified xsi:type="dcterms:W3CDTF">2020-10-05T05:49:04Z</dcterms:modified>
</cp:coreProperties>
</file>