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ED87-61CC-4B43-9D40-82099D3BD849}"/>
              </a:ext>
            </a:extLst>
          </p:cNvPr>
          <p:cNvSpPr>
            <a:spLocks noGrp="1"/>
          </p:cNvSpPr>
          <p:nvPr>
            <p:ph type="title"/>
          </p:nvPr>
        </p:nvSpPr>
        <p:spPr/>
        <p:txBody>
          <a:bodyPr/>
          <a:lstStyle/>
          <a:p>
            <a:r>
              <a:rPr lang="en-US"/>
              <a:t>Facebook Own Posts Table | TrendSet - 1 of 4</a:t>
            </a:r>
          </a:p>
        </p:txBody>
      </p:sp>
      <p:graphicFrame>
        <p:nvGraphicFramePr>
          <p:cNvPr id="5" name="Table Placeholder 4">
            <a:extLst>
              <a:ext uri="{FF2B5EF4-FFF2-40B4-BE49-F238E27FC236}">
                <a16:creationId xmlns:a16="http://schemas.microsoft.com/office/drawing/2014/main" id="{44C30C3F-5C78-421F-8B3B-A877AB76914B}"/>
              </a:ext>
            </a:extLst>
          </p:cNvPr>
          <p:cNvGraphicFramePr>
            <a:graphicFrameLocks noGrp="1"/>
          </p:cNvGraphicFramePr>
          <p:nvPr>
            <p:ph type="tbl" sz="quarter" idx="13"/>
            <p:extLst>
              <p:ext uri="{D42A27DB-BD31-4B8C-83A1-F6EECF244321}">
                <p14:modId xmlns:p14="http://schemas.microsoft.com/office/powerpoint/2010/main" val="418374357"/>
              </p:ext>
            </p:extLst>
          </p:nvPr>
        </p:nvGraphicFramePr>
        <p:xfrm>
          <a:off x="457200" y="1731963"/>
          <a:ext cx="7488937" cy="146304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28796440"/>
                    </a:ext>
                  </a:extLst>
                </a:gridCol>
                <a:gridCol w="493776">
                  <a:extLst>
                    <a:ext uri="{9D8B030D-6E8A-4147-A177-3AD203B41FA5}">
                      <a16:colId xmlns:a16="http://schemas.microsoft.com/office/drawing/2014/main" val="248249705"/>
                    </a:ext>
                  </a:extLst>
                </a:gridCol>
                <a:gridCol w="329184">
                  <a:extLst>
                    <a:ext uri="{9D8B030D-6E8A-4147-A177-3AD203B41FA5}">
                      <a16:colId xmlns:a16="http://schemas.microsoft.com/office/drawing/2014/main" val="1591709182"/>
                    </a:ext>
                  </a:extLst>
                </a:gridCol>
                <a:gridCol w="329184">
                  <a:extLst>
                    <a:ext uri="{9D8B030D-6E8A-4147-A177-3AD203B41FA5}">
                      <a16:colId xmlns:a16="http://schemas.microsoft.com/office/drawing/2014/main" val="3436298580"/>
                    </a:ext>
                  </a:extLst>
                </a:gridCol>
                <a:gridCol w="329184">
                  <a:extLst>
                    <a:ext uri="{9D8B030D-6E8A-4147-A177-3AD203B41FA5}">
                      <a16:colId xmlns:a16="http://schemas.microsoft.com/office/drawing/2014/main" val="3892110553"/>
                    </a:ext>
                  </a:extLst>
                </a:gridCol>
                <a:gridCol w="329184">
                  <a:extLst>
                    <a:ext uri="{9D8B030D-6E8A-4147-A177-3AD203B41FA5}">
                      <a16:colId xmlns:a16="http://schemas.microsoft.com/office/drawing/2014/main" val="3608992610"/>
                    </a:ext>
                  </a:extLst>
                </a:gridCol>
                <a:gridCol w="329184">
                  <a:extLst>
                    <a:ext uri="{9D8B030D-6E8A-4147-A177-3AD203B41FA5}">
                      <a16:colId xmlns:a16="http://schemas.microsoft.com/office/drawing/2014/main" val="278078783"/>
                    </a:ext>
                  </a:extLst>
                </a:gridCol>
                <a:gridCol w="329184">
                  <a:extLst>
                    <a:ext uri="{9D8B030D-6E8A-4147-A177-3AD203B41FA5}">
                      <a16:colId xmlns:a16="http://schemas.microsoft.com/office/drawing/2014/main" val="2490258000"/>
                    </a:ext>
                  </a:extLst>
                </a:gridCol>
                <a:gridCol w="329184">
                  <a:extLst>
                    <a:ext uri="{9D8B030D-6E8A-4147-A177-3AD203B41FA5}">
                      <a16:colId xmlns:a16="http://schemas.microsoft.com/office/drawing/2014/main" val="3607431090"/>
                    </a:ext>
                  </a:extLst>
                </a:gridCol>
                <a:gridCol w="329184">
                  <a:extLst>
                    <a:ext uri="{9D8B030D-6E8A-4147-A177-3AD203B41FA5}">
                      <a16:colId xmlns:a16="http://schemas.microsoft.com/office/drawing/2014/main" val="1180257281"/>
                    </a:ext>
                  </a:extLst>
                </a:gridCol>
                <a:gridCol w="329184">
                  <a:extLst>
                    <a:ext uri="{9D8B030D-6E8A-4147-A177-3AD203B41FA5}">
                      <a16:colId xmlns:a16="http://schemas.microsoft.com/office/drawing/2014/main" val="907293231"/>
                    </a:ext>
                  </a:extLst>
                </a:gridCol>
                <a:gridCol w="329184">
                  <a:extLst>
                    <a:ext uri="{9D8B030D-6E8A-4147-A177-3AD203B41FA5}">
                      <a16:colId xmlns:a16="http://schemas.microsoft.com/office/drawing/2014/main" val="446565429"/>
                    </a:ext>
                  </a:extLst>
                </a:gridCol>
                <a:gridCol w="329184">
                  <a:extLst>
                    <a:ext uri="{9D8B030D-6E8A-4147-A177-3AD203B41FA5}">
                      <a16:colId xmlns:a16="http://schemas.microsoft.com/office/drawing/2014/main" val="2144868545"/>
                    </a:ext>
                  </a:extLst>
                </a:gridCol>
                <a:gridCol w="329184">
                  <a:extLst>
                    <a:ext uri="{9D8B030D-6E8A-4147-A177-3AD203B41FA5}">
                      <a16:colId xmlns:a16="http://schemas.microsoft.com/office/drawing/2014/main" val="3712184492"/>
                    </a:ext>
                  </a:extLst>
                </a:gridCol>
                <a:gridCol w="329184">
                  <a:extLst>
                    <a:ext uri="{9D8B030D-6E8A-4147-A177-3AD203B41FA5}">
                      <a16:colId xmlns:a16="http://schemas.microsoft.com/office/drawing/2014/main" val="2056638806"/>
                    </a:ext>
                  </a:extLst>
                </a:gridCol>
                <a:gridCol w="329184">
                  <a:extLst>
                    <a:ext uri="{9D8B030D-6E8A-4147-A177-3AD203B41FA5}">
                      <a16:colId xmlns:a16="http://schemas.microsoft.com/office/drawing/2014/main" val="415437637"/>
                    </a:ext>
                  </a:extLst>
                </a:gridCol>
                <a:gridCol w="329184">
                  <a:extLst>
                    <a:ext uri="{9D8B030D-6E8A-4147-A177-3AD203B41FA5}">
                      <a16:colId xmlns:a16="http://schemas.microsoft.com/office/drawing/2014/main" val="1940067904"/>
                    </a:ext>
                  </a:extLst>
                </a:gridCol>
                <a:gridCol w="329184">
                  <a:extLst>
                    <a:ext uri="{9D8B030D-6E8A-4147-A177-3AD203B41FA5}">
                      <a16:colId xmlns:a16="http://schemas.microsoft.com/office/drawing/2014/main" val="1226162355"/>
                    </a:ext>
                  </a:extLst>
                </a:gridCol>
                <a:gridCol w="329184">
                  <a:extLst>
                    <a:ext uri="{9D8B030D-6E8A-4147-A177-3AD203B41FA5}">
                      <a16:colId xmlns:a16="http://schemas.microsoft.com/office/drawing/2014/main" val="2655153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47971110"/>
                  </a:ext>
                </a:extLst>
              </a:tr>
            </a:tbl>
          </a:graphicData>
        </a:graphic>
      </p:graphicFrame>
      <p:sp>
        <p:nvSpPr>
          <p:cNvPr id="4" name="Text Placeholder 3">
            <a:extLst>
              <a:ext uri="{FF2B5EF4-FFF2-40B4-BE49-F238E27FC236}">
                <a16:creationId xmlns:a16="http://schemas.microsoft.com/office/drawing/2014/main" id="{C77EBC71-7AE2-4010-9283-FF3C9098A696}"/>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1416614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5424C-D587-4053-AAE6-E74C5BD81921}"/>
              </a:ext>
            </a:extLst>
          </p:cNvPr>
          <p:cNvSpPr>
            <a:spLocks noGrp="1"/>
          </p:cNvSpPr>
          <p:nvPr>
            <p:ph type="title"/>
          </p:nvPr>
        </p:nvSpPr>
        <p:spPr/>
        <p:txBody>
          <a:bodyPr/>
          <a:lstStyle/>
          <a:p>
            <a:r>
              <a:rPr lang="en-US"/>
              <a:t>Facebook Own Posts Table | TrendSet - 2 of 4</a:t>
            </a:r>
          </a:p>
        </p:txBody>
      </p:sp>
      <p:graphicFrame>
        <p:nvGraphicFramePr>
          <p:cNvPr id="5" name="Table Placeholder 4">
            <a:extLst>
              <a:ext uri="{FF2B5EF4-FFF2-40B4-BE49-F238E27FC236}">
                <a16:creationId xmlns:a16="http://schemas.microsoft.com/office/drawing/2014/main" id="{213AA7D5-DD65-4622-9EF7-D326F233856C}"/>
              </a:ext>
            </a:extLst>
          </p:cNvPr>
          <p:cNvGraphicFramePr>
            <a:graphicFrameLocks noGrp="1"/>
          </p:cNvGraphicFramePr>
          <p:nvPr>
            <p:ph type="tbl" sz="quarter" idx="13"/>
            <p:extLst>
              <p:ext uri="{D42A27DB-BD31-4B8C-83A1-F6EECF244321}">
                <p14:modId xmlns:p14="http://schemas.microsoft.com/office/powerpoint/2010/main" val="62742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487314782"/>
                    </a:ext>
                  </a:extLst>
                </a:gridCol>
                <a:gridCol w="493776">
                  <a:extLst>
                    <a:ext uri="{9D8B030D-6E8A-4147-A177-3AD203B41FA5}">
                      <a16:colId xmlns:a16="http://schemas.microsoft.com/office/drawing/2014/main" val="2172505928"/>
                    </a:ext>
                  </a:extLst>
                </a:gridCol>
                <a:gridCol w="329184">
                  <a:extLst>
                    <a:ext uri="{9D8B030D-6E8A-4147-A177-3AD203B41FA5}">
                      <a16:colId xmlns:a16="http://schemas.microsoft.com/office/drawing/2014/main" val="410295947"/>
                    </a:ext>
                  </a:extLst>
                </a:gridCol>
                <a:gridCol w="329184">
                  <a:extLst>
                    <a:ext uri="{9D8B030D-6E8A-4147-A177-3AD203B41FA5}">
                      <a16:colId xmlns:a16="http://schemas.microsoft.com/office/drawing/2014/main" val="828611371"/>
                    </a:ext>
                  </a:extLst>
                </a:gridCol>
                <a:gridCol w="329184">
                  <a:extLst>
                    <a:ext uri="{9D8B030D-6E8A-4147-A177-3AD203B41FA5}">
                      <a16:colId xmlns:a16="http://schemas.microsoft.com/office/drawing/2014/main" val="2613442765"/>
                    </a:ext>
                  </a:extLst>
                </a:gridCol>
                <a:gridCol w="329184">
                  <a:extLst>
                    <a:ext uri="{9D8B030D-6E8A-4147-A177-3AD203B41FA5}">
                      <a16:colId xmlns:a16="http://schemas.microsoft.com/office/drawing/2014/main" val="4041585074"/>
                    </a:ext>
                  </a:extLst>
                </a:gridCol>
                <a:gridCol w="329184">
                  <a:extLst>
                    <a:ext uri="{9D8B030D-6E8A-4147-A177-3AD203B41FA5}">
                      <a16:colId xmlns:a16="http://schemas.microsoft.com/office/drawing/2014/main" val="90122490"/>
                    </a:ext>
                  </a:extLst>
                </a:gridCol>
                <a:gridCol w="329184">
                  <a:extLst>
                    <a:ext uri="{9D8B030D-6E8A-4147-A177-3AD203B41FA5}">
                      <a16:colId xmlns:a16="http://schemas.microsoft.com/office/drawing/2014/main" val="2031039686"/>
                    </a:ext>
                  </a:extLst>
                </a:gridCol>
                <a:gridCol w="329184">
                  <a:extLst>
                    <a:ext uri="{9D8B030D-6E8A-4147-A177-3AD203B41FA5}">
                      <a16:colId xmlns:a16="http://schemas.microsoft.com/office/drawing/2014/main" val="2510408018"/>
                    </a:ext>
                  </a:extLst>
                </a:gridCol>
                <a:gridCol w="329184">
                  <a:extLst>
                    <a:ext uri="{9D8B030D-6E8A-4147-A177-3AD203B41FA5}">
                      <a16:colId xmlns:a16="http://schemas.microsoft.com/office/drawing/2014/main" val="3993383407"/>
                    </a:ext>
                  </a:extLst>
                </a:gridCol>
                <a:gridCol w="329184">
                  <a:extLst>
                    <a:ext uri="{9D8B030D-6E8A-4147-A177-3AD203B41FA5}">
                      <a16:colId xmlns:a16="http://schemas.microsoft.com/office/drawing/2014/main" val="3884722204"/>
                    </a:ext>
                  </a:extLst>
                </a:gridCol>
                <a:gridCol w="329184">
                  <a:extLst>
                    <a:ext uri="{9D8B030D-6E8A-4147-A177-3AD203B41FA5}">
                      <a16:colId xmlns:a16="http://schemas.microsoft.com/office/drawing/2014/main" val="2167444483"/>
                    </a:ext>
                  </a:extLst>
                </a:gridCol>
                <a:gridCol w="329184">
                  <a:extLst>
                    <a:ext uri="{9D8B030D-6E8A-4147-A177-3AD203B41FA5}">
                      <a16:colId xmlns:a16="http://schemas.microsoft.com/office/drawing/2014/main" val="555200280"/>
                    </a:ext>
                  </a:extLst>
                </a:gridCol>
                <a:gridCol w="329184">
                  <a:extLst>
                    <a:ext uri="{9D8B030D-6E8A-4147-A177-3AD203B41FA5}">
                      <a16:colId xmlns:a16="http://schemas.microsoft.com/office/drawing/2014/main" val="945878472"/>
                    </a:ext>
                  </a:extLst>
                </a:gridCol>
                <a:gridCol w="329184">
                  <a:extLst>
                    <a:ext uri="{9D8B030D-6E8A-4147-A177-3AD203B41FA5}">
                      <a16:colId xmlns:a16="http://schemas.microsoft.com/office/drawing/2014/main" val="1061262529"/>
                    </a:ext>
                  </a:extLst>
                </a:gridCol>
                <a:gridCol w="329184">
                  <a:extLst>
                    <a:ext uri="{9D8B030D-6E8A-4147-A177-3AD203B41FA5}">
                      <a16:colId xmlns:a16="http://schemas.microsoft.com/office/drawing/2014/main" val="616741946"/>
                    </a:ext>
                  </a:extLst>
                </a:gridCol>
                <a:gridCol w="329184">
                  <a:extLst>
                    <a:ext uri="{9D8B030D-6E8A-4147-A177-3AD203B41FA5}">
                      <a16:colId xmlns:a16="http://schemas.microsoft.com/office/drawing/2014/main" val="2631921359"/>
                    </a:ext>
                  </a:extLst>
                </a:gridCol>
                <a:gridCol w="329184">
                  <a:extLst>
                    <a:ext uri="{9D8B030D-6E8A-4147-A177-3AD203B41FA5}">
                      <a16:colId xmlns:a16="http://schemas.microsoft.com/office/drawing/2014/main" val="3864896857"/>
                    </a:ext>
                  </a:extLst>
                </a:gridCol>
                <a:gridCol w="329184">
                  <a:extLst>
                    <a:ext uri="{9D8B030D-6E8A-4147-A177-3AD203B41FA5}">
                      <a16:colId xmlns:a16="http://schemas.microsoft.com/office/drawing/2014/main" val="333524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19248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- 2020-01-04 10:00:38</a:t>
                      </a:r>
                      <a:r>
                        <a:rPr kumimoji="0" lang="de-DE" sz="1000" b="0" i="0" u="none" strike="noStrike" kern="1200" cap="none" spc="0" normalizeH="0" baseline="0" noProof="0">
                          <a:ln>
                            <a:noFill/>
                          </a:ln>
                          <a:solidFill>
                            <a:prstClr val="black"/>
                          </a:solidFill>
                          <a:effectLst/>
                          <a:uLnTx/>
                          <a:uFillTx/>
                          <a:latin typeface="+mn-lt"/>
                          <a:ea typeface="+mn-ea"/>
                          <a:cs typeface="+mn-cs"/>
                        </a:rPr>
                        <a:t>
 Morgen geht‘s los: Die 115. TrendSet öffnet ihre Messetore und präsentiert die neuesten Trends in Sachen Wohnen, Essen, Freizeit und Schenken für Frühjahr/Sommer 2020! Wir freuen uns auf euch in München! Wer noch Eintrittskarten braucht, kann sie im TrendSet Eintrittskarten-Shop online unter https://shop.trendset.de/ oder direkt auf der Messe am Ticketschalter kaufen. Wir wünschen euch eine gute und sichere Anreise. Bis morgen!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07030685"/>
                  </a:ext>
                </a:extLst>
              </a:tr>
            </a:tbl>
          </a:graphicData>
        </a:graphic>
      </p:graphicFrame>
      <p:sp>
        <p:nvSpPr>
          <p:cNvPr id="4" name="Text Placeholder 3">
            <a:extLst>
              <a:ext uri="{FF2B5EF4-FFF2-40B4-BE49-F238E27FC236}">
                <a16:creationId xmlns:a16="http://schemas.microsoft.com/office/drawing/2014/main" id="{C65F9ECF-B931-482E-9010-1535C3A0C006}"/>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043541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0806-2E6E-4810-B434-A851CB5197BB}"/>
              </a:ext>
            </a:extLst>
          </p:cNvPr>
          <p:cNvSpPr>
            <a:spLocks noGrp="1"/>
          </p:cNvSpPr>
          <p:nvPr>
            <p:ph type="title"/>
          </p:nvPr>
        </p:nvSpPr>
        <p:spPr/>
        <p:txBody>
          <a:bodyPr/>
          <a:lstStyle/>
          <a:p>
            <a:r>
              <a:rPr lang="en-US"/>
              <a:t>Facebook Own Posts Table | TrendSet - 3 of 4</a:t>
            </a:r>
          </a:p>
        </p:txBody>
      </p:sp>
      <p:graphicFrame>
        <p:nvGraphicFramePr>
          <p:cNvPr id="5" name="Table Placeholder 4">
            <a:extLst>
              <a:ext uri="{FF2B5EF4-FFF2-40B4-BE49-F238E27FC236}">
                <a16:creationId xmlns:a16="http://schemas.microsoft.com/office/drawing/2014/main" id="{7C4BE3ED-449C-48BF-B85A-9CDD12C97158}"/>
              </a:ext>
            </a:extLst>
          </p:cNvPr>
          <p:cNvGraphicFramePr>
            <a:graphicFrameLocks noGrp="1"/>
          </p:cNvGraphicFramePr>
          <p:nvPr>
            <p:ph type="tbl" sz="quarter" idx="13"/>
            <p:extLst>
              <p:ext uri="{D42A27DB-BD31-4B8C-83A1-F6EECF244321}">
                <p14:modId xmlns:p14="http://schemas.microsoft.com/office/powerpoint/2010/main" val="3558180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005364418"/>
                    </a:ext>
                  </a:extLst>
                </a:gridCol>
                <a:gridCol w="493776">
                  <a:extLst>
                    <a:ext uri="{9D8B030D-6E8A-4147-A177-3AD203B41FA5}">
                      <a16:colId xmlns:a16="http://schemas.microsoft.com/office/drawing/2014/main" val="933579655"/>
                    </a:ext>
                  </a:extLst>
                </a:gridCol>
                <a:gridCol w="329184">
                  <a:extLst>
                    <a:ext uri="{9D8B030D-6E8A-4147-A177-3AD203B41FA5}">
                      <a16:colId xmlns:a16="http://schemas.microsoft.com/office/drawing/2014/main" val="571938860"/>
                    </a:ext>
                  </a:extLst>
                </a:gridCol>
                <a:gridCol w="329184">
                  <a:extLst>
                    <a:ext uri="{9D8B030D-6E8A-4147-A177-3AD203B41FA5}">
                      <a16:colId xmlns:a16="http://schemas.microsoft.com/office/drawing/2014/main" val="530275231"/>
                    </a:ext>
                  </a:extLst>
                </a:gridCol>
                <a:gridCol w="329184">
                  <a:extLst>
                    <a:ext uri="{9D8B030D-6E8A-4147-A177-3AD203B41FA5}">
                      <a16:colId xmlns:a16="http://schemas.microsoft.com/office/drawing/2014/main" val="1727851195"/>
                    </a:ext>
                  </a:extLst>
                </a:gridCol>
                <a:gridCol w="329184">
                  <a:extLst>
                    <a:ext uri="{9D8B030D-6E8A-4147-A177-3AD203B41FA5}">
                      <a16:colId xmlns:a16="http://schemas.microsoft.com/office/drawing/2014/main" val="1047463677"/>
                    </a:ext>
                  </a:extLst>
                </a:gridCol>
                <a:gridCol w="329184">
                  <a:extLst>
                    <a:ext uri="{9D8B030D-6E8A-4147-A177-3AD203B41FA5}">
                      <a16:colId xmlns:a16="http://schemas.microsoft.com/office/drawing/2014/main" val="4229754528"/>
                    </a:ext>
                  </a:extLst>
                </a:gridCol>
                <a:gridCol w="329184">
                  <a:extLst>
                    <a:ext uri="{9D8B030D-6E8A-4147-A177-3AD203B41FA5}">
                      <a16:colId xmlns:a16="http://schemas.microsoft.com/office/drawing/2014/main" val="1932984208"/>
                    </a:ext>
                  </a:extLst>
                </a:gridCol>
                <a:gridCol w="329184">
                  <a:extLst>
                    <a:ext uri="{9D8B030D-6E8A-4147-A177-3AD203B41FA5}">
                      <a16:colId xmlns:a16="http://schemas.microsoft.com/office/drawing/2014/main" val="4190590873"/>
                    </a:ext>
                  </a:extLst>
                </a:gridCol>
                <a:gridCol w="329184">
                  <a:extLst>
                    <a:ext uri="{9D8B030D-6E8A-4147-A177-3AD203B41FA5}">
                      <a16:colId xmlns:a16="http://schemas.microsoft.com/office/drawing/2014/main" val="2920083008"/>
                    </a:ext>
                  </a:extLst>
                </a:gridCol>
                <a:gridCol w="329184">
                  <a:extLst>
                    <a:ext uri="{9D8B030D-6E8A-4147-A177-3AD203B41FA5}">
                      <a16:colId xmlns:a16="http://schemas.microsoft.com/office/drawing/2014/main" val="1052865028"/>
                    </a:ext>
                  </a:extLst>
                </a:gridCol>
                <a:gridCol w="329184">
                  <a:extLst>
                    <a:ext uri="{9D8B030D-6E8A-4147-A177-3AD203B41FA5}">
                      <a16:colId xmlns:a16="http://schemas.microsoft.com/office/drawing/2014/main" val="1752202457"/>
                    </a:ext>
                  </a:extLst>
                </a:gridCol>
                <a:gridCol w="329184">
                  <a:extLst>
                    <a:ext uri="{9D8B030D-6E8A-4147-A177-3AD203B41FA5}">
                      <a16:colId xmlns:a16="http://schemas.microsoft.com/office/drawing/2014/main" val="1849961540"/>
                    </a:ext>
                  </a:extLst>
                </a:gridCol>
                <a:gridCol w="329184">
                  <a:extLst>
                    <a:ext uri="{9D8B030D-6E8A-4147-A177-3AD203B41FA5}">
                      <a16:colId xmlns:a16="http://schemas.microsoft.com/office/drawing/2014/main" val="2006108208"/>
                    </a:ext>
                  </a:extLst>
                </a:gridCol>
                <a:gridCol w="329184">
                  <a:extLst>
                    <a:ext uri="{9D8B030D-6E8A-4147-A177-3AD203B41FA5}">
                      <a16:colId xmlns:a16="http://schemas.microsoft.com/office/drawing/2014/main" val="3284703436"/>
                    </a:ext>
                  </a:extLst>
                </a:gridCol>
                <a:gridCol w="329184">
                  <a:extLst>
                    <a:ext uri="{9D8B030D-6E8A-4147-A177-3AD203B41FA5}">
                      <a16:colId xmlns:a16="http://schemas.microsoft.com/office/drawing/2014/main" val="501244534"/>
                    </a:ext>
                  </a:extLst>
                </a:gridCol>
                <a:gridCol w="329184">
                  <a:extLst>
                    <a:ext uri="{9D8B030D-6E8A-4147-A177-3AD203B41FA5}">
                      <a16:colId xmlns:a16="http://schemas.microsoft.com/office/drawing/2014/main" val="3130247580"/>
                    </a:ext>
                  </a:extLst>
                </a:gridCol>
                <a:gridCol w="329184">
                  <a:extLst>
                    <a:ext uri="{9D8B030D-6E8A-4147-A177-3AD203B41FA5}">
                      <a16:colId xmlns:a16="http://schemas.microsoft.com/office/drawing/2014/main" val="699730765"/>
                    </a:ext>
                  </a:extLst>
                </a:gridCol>
                <a:gridCol w="329184">
                  <a:extLst>
                    <a:ext uri="{9D8B030D-6E8A-4147-A177-3AD203B41FA5}">
                      <a16:colId xmlns:a16="http://schemas.microsoft.com/office/drawing/2014/main" val="3545617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7152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- 2020-01-03 10:00:43</a:t>
                      </a:r>
                      <a:r>
                        <a:rPr kumimoji="0" lang="de-DE" sz="1000" b="0" i="0" u="none" strike="noStrike" kern="1200" cap="none" spc="0" normalizeH="0" baseline="0" noProof="0">
                          <a:ln>
                            <a:noFill/>
                          </a:ln>
                          <a:solidFill>
                            <a:prstClr val="black"/>
                          </a:solidFill>
                          <a:effectLst/>
                          <a:uLnTx/>
                          <a:uFillTx/>
                          <a:latin typeface="+mn-lt"/>
                          <a:ea typeface="+mn-ea"/>
                          <a:cs typeface="+mn-cs"/>
                        </a:rPr>
                        <a:t>
 In zwei Tagen startet die TrendSet Winter 2020! Damit ihr gut in München ankommt, haben wir euch auf https://bit.ly/2UL9kJs Infos zu Anreise und Aufenthalt zusammengestellt. Unser Tipp: Wer mit der Bahn anreist, kann das „TrendSet Winter 2020 Veranstaltungsticket“ der Deutschen Bahn zum Festpreis nutzen! Und wer noch Eintrittskarten braucht, kann sie jetzt noch vorab auf unserer Website im TrendSet Eintrittskarten-Shop online kaufen. Wir freuen uns auf euch!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4117082"/>
                  </a:ext>
                </a:extLst>
              </a:tr>
            </a:tbl>
          </a:graphicData>
        </a:graphic>
      </p:graphicFrame>
      <p:sp>
        <p:nvSpPr>
          <p:cNvPr id="4" name="Text Placeholder 3">
            <a:extLst>
              <a:ext uri="{FF2B5EF4-FFF2-40B4-BE49-F238E27FC236}">
                <a16:creationId xmlns:a16="http://schemas.microsoft.com/office/drawing/2014/main" id="{1904B6AD-D0F3-41D2-92CC-CF762FC9E0B1}"/>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3950999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AD2A6-702A-4DD3-8827-B935B30A8B9A}"/>
              </a:ext>
            </a:extLst>
          </p:cNvPr>
          <p:cNvSpPr>
            <a:spLocks noGrp="1"/>
          </p:cNvSpPr>
          <p:nvPr>
            <p:ph type="title"/>
          </p:nvPr>
        </p:nvSpPr>
        <p:spPr/>
        <p:txBody>
          <a:bodyPr/>
          <a:lstStyle/>
          <a:p>
            <a:r>
              <a:rPr lang="en-US"/>
              <a:t>Facebook Own Posts Table | TrendSet - 4 of 4</a:t>
            </a:r>
          </a:p>
        </p:txBody>
      </p:sp>
      <p:graphicFrame>
        <p:nvGraphicFramePr>
          <p:cNvPr id="5" name="Table Placeholder 4">
            <a:extLst>
              <a:ext uri="{FF2B5EF4-FFF2-40B4-BE49-F238E27FC236}">
                <a16:creationId xmlns:a16="http://schemas.microsoft.com/office/drawing/2014/main" id="{D6E92F9F-48AC-40A5-94F7-3A49D686A78C}"/>
              </a:ext>
            </a:extLst>
          </p:cNvPr>
          <p:cNvGraphicFramePr>
            <a:graphicFrameLocks noGrp="1"/>
          </p:cNvGraphicFramePr>
          <p:nvPr>
            <p:ph type="tbl" sz="quarter" idx="13"/>
            <p:extLst>
              <p:ext uri="{D42A27DB-BD31-4B8C-83A1-F6EECF244321}">
                <p14:modId xmlns:p14="http://schemas.microsoft.com/office/powerpoint/2010/main" val="352408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36750387"/>
                    </a:ext>
                  </a:extLst>
                </a:gridCol>
                <a:gridCol w="493776">
                  <a:extLst>
                    <a:ext uri="{9D8B030D-6E8A-4147-A177-3AD203B41FA5}">
                      <a16:colId xmlns:a16="http://schemas.microsoft.com/office/drawing/2014/main" val="2118960256"/>
                    </a:ext>
                  </a:extLst>
                </a:gridCol>
                <a:gridCol w="329184">
                  <a:extLst>
                    <a:ext uri="{9D8B030D-6E8A-4147-A177-3AD203B41FA5}">
                      <a16:colId xmlns:a16="http://schemas.microsoft.com/office/drawing/2014/main" val="3452773644"/>
                    </a:ext>
                  </a:extLst>
                </a:gridCol>
                <a:gridCol w="329184">
                  <a:extLst>
                    <a:ext uri="{9D8B030D-6E8A-4147-A177-3AD203B41FA5}">
                      <a16:colId xmlns:a16="http://schemas.microsoft.com/office/drawing/2014/main" val="2663891781"/>
                    </a:ext>
                  </a:extLst>
                </a:gridCol>
                <a:gridCol w="329184">
                  <a:extLst>
                    <a:ext uri="{9D8B030D-6E8A-4147-A177-3AD203B41FA5}">
                      <a16:colId xmlns:a16="http://schemas.microsoft.com/office/drawing/2014/main" val="481730061"/>
                    </a:ext>
                  </a:extLst>
                </a:gridCol>
                <a:gridCol w="329184">
                  <a:extLst>
                    <a:ext uri="{9D8B030D-6E8A-4147-A177-3AD203B41FA5}">
                      <a16:colId xmlns:a16="http://schemas.microsoft.com/office/drawing/2014/main" val="383618077"/>
                    </a:ext>
                  </a:extLst>
                </a:gridCol>
                <a:gridCol w="329184">
                  <a:extLst>
                    <a:ext uri="{9D8B030D-6E8A-4147-A177-3AD203B41FA5}">
                      <a16:colId xmlns:a16="http://schemas.microsoft.com/office/drawing/2014/main" val="3295437547"/>
                    </a:ext>
                  </a:extLst>
                </a:gridCol>
                <a:gridCol w="329184">
                  <a:extLst>
                    <a:ext uri="{9D8B030D-6E8A-4147-A177-3AD203B41FA5}">
                      <a16:colId xmlns:a16="http://schemas.microsoft.com/office/drawing/2014/main" val="2400974002"/>
                    </a:ext>
                  </a:extLst>
                </a:gridCol>
                <a:gridCol w="329184">
                  <a:extLst>
                    <a:ext uri="{9D8B030D-6E8A-4147-A177-3AD203B41FA5}">
                      <a16:colId xmlns:a16="http://schemas.microsoft.com/office/drawing/2014/main" val="1141325915"/>
                    </a:ext>
                  </a:extLst>
                </a:gridCol>
                <a:gridCol w="329184">
                  <a:extLst>
                    <a:ext uri="{9D8B030D-6E8A-4147-A177-3AD203B41FA5}">
                      <a16:colId xmlns:a16="http://schemas.microsoft.com/office/drawing/2014/main" val="2804323710"/>
                    </a:ext>
                  </a:extLst>
                </a:gridCol>
                <a:gridCol w="329184">
                  <a:extLst>
                    <a:ext uri="{9D8B030D-6E8A-4147-A177-3AD203B41FA5}">
                      <a16:colId xmlns:a16="http://schemas.microsoft.com/office/drawing/2014/main" val="3237550820"/>
                    </a:ext>
                  </a:extLst>
                </a:gridCol>
                <a:gridCol w="329184">
                  <a:extLst>
                    <a:ext uri="{9D8B030D-6E8A-4147-A177-3AD203B41FA5}">
                      <a16:colId xmlns:a16="http://schemas.microsoft.com/office/drawing/2014/main" val="3956826460"/>
                    </a:ext>
                  </a:extLst>
                </a:gridCol>
                <a:gridCol w="329184">
                  <a:extLst>
                    <a:ext uri="{9D8B030D-6E8A-4147-A177-3AD203B41FA5}">
                      <a16:colId xmlns:a16="http://schemas.microsoft.com/office/drawing/2014/main" val="879294655"/>
                    </a:ext>
                  </a:extLst>
                </a:gridCol>
                <a:gridCol w="329184">
                  <a:extLst>
                    <a:ext uri="{9D8B030D-6E8A-4147-A177-3AD203B41FA5}">
                      <a16:colId xmlns:a16="http://schemas.microsoft.com/office/drawing/2014/main" val="3833027334"/>
                    </a:ext>
                  </a:extLst>
                </a:gridCol>
                <a:gridCol w="329184">
                  <a:extLst>
                    <a:ext uri="{9D8B030D-6E8A-4147-A177-3AD203B41FA5}">
                      <a16:colId xmlns:a16="http://schemas.microsoft.com/office/drawing/2014/main" val="3313444047"/>
                    </a:ext>
                  </a:extLst>
                </a:gridCol>
                <a:gridCol w="329184">
                  <a:extLst>
                    <a:ext uri="{9D8B030D-6E8A-4147-A177-3AD203B41FA5}">
                      <a16:colId xmlns:a16="http://schemas.microsoft.com/office/drawing/2014/main" val="4049829018"/>
                    </a:ext>
                  </a:extLst>
                </a:gridCol>
                <a:gridCol w="329184">
                  <a:extLst>
                    <a:ext uri="{9D8B030D-6E8A-4147-A177-3AD203B41FA5}">
                      <a16:colId xmlns:a16="http://schemas.microsoft.com/office/drawing/2014/main" val="1578947146"/>
                    </a:ext>
                  </a:extLst>
                </a:gridCol>
                <a:gridCol w="329184">
                  <a:extLst>
                    <a:ext uri="{9D8B030D-6E8A-4147-A177-3AD203B41FA5}">
                      <a16:colId xmlns:a16="http://schemas.microsoft.com/office/drawing/2014/main" val="1817880974"/>
                    </a:ext>
                  </a:extLst>
                </a:gridCol>
                <a:gridCol w="329184">
                  <a:extLst>
                    <a:ext uri="{9D8B030D-6E8A-4147-A177-3AD203B41FA5}">
                      <a16:colId xmlns:a16="http://schemas.microsoft.com/office/drawing/2014/main" val="2005873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3258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- 2020-01-02 10:00:04</a:t>
                      </a:r>
                      <a:r>
                        <a:rPr kumimoji="0" lang="de-DE" sz="1000" b="0" i="0" u="none" strike="noStrike" kern="1200" cap="none" spc="0" normalizeH="0" baseline="0" noProof="0">
                          <a:ln>
                            <a:noFill/>
                          </a:ln>
                          <a:solidFill>
                            <a:prstClr val="black"/>
                          </a:solidFill>
                          <a:effectLst/>
                          <a:uLnTx/>
                          <a:uFillTx/>
                          <a:latin typeface="+mn-lt"/>
                          <a:ea typeface="+mn-ea"/>
                          <a:cs typeface="+mn-cs"/>
                        </a:rPr>
                        <a:t>
 In drei Tagen ist es soweit: dann beginnt die TrendSet Winter 2020! Wer noch Eintrittskarten braucht, kann sie hier im TrendSet Eintrittskarten-Shop online kaufen: https://shop.trendset.de/ Wir freuen uns auf euch in München. Bis bald!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08/18/2020 09:15:47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2023450"/>
                  </a:ext>
                </a:extLst>
              </a:tr>
            </a:tbl>
          </a:graphicData>
        </a:graphic>
      </p:graphicFrame>
      <p:sp>
        <p:nvSpPr>
          <p:cNvPr id="4" name="Text Placeholder 3">
            <a:extLst>
              <a:ext uri="{FF2B5EF4-FFF2-40B4-BE49-F238E27FC236}">
                <a16:creationId xmlns:a16="http://schemas.microsoft.com/office/drawing/2014/main" id="{85743C40-1A99-4CB0-9D6B-1E03B0F09282}"/>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33720758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259</Words>
  <Application>Microsoft Office PowerPoint</Application>
  <PresentationFormat>On-screen Show (4:3)</PresentationFormat>
  <Paragraphs>141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Facebook Own Posts Table | TrendSet - 1 of 4</vt:lpstr>
      <vt:lpstr>Facebook Own Posts Table | TrendSet - 2 of 4</vt:lpstr>
      <vt:lpstr>Facebook Own Posts Table | TrendSet - 3 of 4</vt:lpstr>
      <vt:lpstr>Facebook Own Posts Table | TrendSet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TrendSet - 1 of 4</dc:title>
  <dc:creator>Frederik Peiniger</dc:creator>
  <cp:lastModifiedBy>Frederik Peiniger</cp:lastModifiedBy>
  <cp:revision>1</cp:revision>
  <dcterms:created xsi:type="dcterms:W3CDTF">2020-10-05T05:44:36Z</dcterms:created>
  <dcterms:modified xsi:type="dcterms:W3CDTF">2020-10-05T05:45:06Z</dcterms:modified>
</cp:coreProperties>
</file>