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D43B81-05EF-4FD7-837F-AA96D55955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By Country Table | TrendSet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8D361AC-C10D-4C19-A6D1-B5EF2C4EF8B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62524443"/>
              </p:ext>
            </p:extLst>
          </p:nvPr>
        </p:nvGraphicFramePr>
        <p:xfrm>
          <a:off x="457200" y="1731963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4019143238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35127042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 per 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54101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Germany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97549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Austria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60568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Switzerland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05588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Italy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24659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Sweden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84715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Netherlands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89773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Denmark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74775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Faroe Islands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88545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Brazil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52484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Albania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49228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CFDA0B-8ED8-4158-973A-4FAB3309021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01/01/2020 - 10/03/2020</a:t>
            </a:r>
          </a:p>
        </p:txBody>
      </p:sp>
    </p:spTree>
    <p:extLst>
      <p:ext uri="{BB962C8B-B14F-4D97-AF65-F5344CB8AC3E}">
        <p14:creationId xmlns:p14="http://schemas.microsoft.com/office/powerpoint/2010/main" val="36979586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CA4C62-F4EB-4E27-A72C-F39D24E72D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By Country Table | TrendSet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A1DBEFD-0E63-4166-913D-92B18E249F4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476568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967261828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1582192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 per 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37151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Cyprus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127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Norway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12890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3865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Belgium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991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Czech Republic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94343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71792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88754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Finland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10271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Bosnia and Herzegovina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80253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States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68762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13B9D1-2303-49AA-97E1-9053F50A67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01/01/2020 - 10/03/2020</a:t>
            </a:r>
          </a:p>
        </p:txBody>
      </p:sp>
    </p:spTree>
    <p:extLst>
      <p:ext uri="{BB962C8B-B14F-4D97-AF65-F5344CB8AC3E}">
        <p14:creationId xmlns:p14="http://schemas.microsoft.com/office/powerpoint/2010/main" val="40189355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C36242-7E84-423B-9C22-9E900DC36B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By Country Table | TrendSet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06A17EE-03AF-457D-98C3-B8DC34C1903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063785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4027346898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23257117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 per 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06030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Kingdom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50433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Seychelles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99795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Russian Federation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27524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Greece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70291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3854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C54F56-E136-4C8E-8A5D-37166FC6A5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01/01/2020 - 10/03/2020</a:t>
            </a:r>
          </a:p>
        </p:txBody>
      </p:sp>
    </p:spTree>
    <p:extLst>
      <p:ext uri="{BB962C8B-B14F-4D97-AF65-F5344CB8AC3E}">
        <p14:creationId xmlns:p14="http://schemas.microsoft.com/office/powerpoint/2010/main" val="166785757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117</Words>
  <Application>Microsoft Office PowerPoint</Application>
  <PresentationFormat>On-screen Show (4:3)</PresentationFormat>
  <Paragraphs>62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Facebook Reach By Country Table | TrendSet - 1 of 3</vt:lpstr>
      <vt:lpstr>Facebook Reach By Country Table | TrendSet - 2 of 3</vt:lpstr>
      <vt:lpstr>Facebook Reach By Country Table | TrendSet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Reach By Country Table | TrendSet - 1 of 3</dc:title>
  <dc:creator>Frederik Peiniger</dc:creator>
  <cp:lastModifiedBy>Frederik Peiniger</cp:lastModifiedBy>
  <cp:revision>1</cp:revision>
  <dcterms:created xsi:type="dcterms:W3CDTF">2020-10-05T05:41:17Z</dcterms:created>
  <dcterms:modified xsi:type="dcterms:W3CDTF">2020-10-05T05:41:37Z</dcterms:modified>
</cp:coreProperties>
</file>