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48F99-3D60-4742-B844-DAC0CD3C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FB049B-1ED7-4EB9-9192-38ADF3C3D0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19373"/>
              </p:ext>
            </p:extLst>
          </p:nvPr>
        </p:nvGraphicFramePr>
        <p:xfrm>
          <a:off x="457200" y="1731963"/>
          <a:ext cx="7900416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028533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723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2021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09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22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968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000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836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865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045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4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5487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6684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090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041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92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68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3344.967032967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1529.0938628159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786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153E4-6B60-48D9-B1E9-27A29D4FF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178484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TrendSet</dc:title>
  <dc:creator>Frederik Peiniger</dc:creator>
  <cp:lastModifiedBy>Frederik Peiniger</cp:lastModifiedBy>
  <cp:revision>1</cp:revision>
  <dcterms:created xsi:type="dcterms:W3CDTF">2020-10-05T05:40:16Z</dcterms:created>
  <dcterms:modified xsi:type="dcterms:W3CDTF">2020-10-05T05:40:24Z</dcterms:modified>
</cp:coreProperties>
</file>