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2281D-D40E-4FCA-B08A-29192785AE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C5071F-E6FA-41B4-B4D6-CA6FDBE22F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644668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7E61A-96C0-43D7-95DA-5EA8F0B55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6E4BF0-77D1-4723-BF92-83F7DCB154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762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1960971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48437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23926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21851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35586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75466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45397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0115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8827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09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33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2.4530 %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42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4.5827 %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267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2.6996 %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757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3.1966 %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35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1.6480 %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99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6.3196 %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121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06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1.7706 %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734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2020 - 01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6.1032 %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972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05EE4F-C507-4236-AE8D-16071676D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01/01/2020 - 10/31/2020</a:t>
            </a:r>
          </a:p>
        </p:txBody>
      </p:sp>
    </p:spTree>
    <p:extLst>
      <p:ext uri="{BB962C8B-B14F-4D97-AF65-F5344CB8AC3E}">
        <p14:creationId xmlns:p14="http://schemas.microsoft.com/office/powerpoint/2010/main" val="2049843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180</Words>
  <Application>Microsoft Office PowerPoint</Application>
  <PresentationFormat>On-screen Show (4:3)</PresentationFormat>
  <Paragraphs>103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Overview by Month</vt:lpstr>
      <vt:lpstr>Facebook Key Metrics by Month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Frederik Peiniger</dc:creator>
  <cp:lastModifiedBy>Frederik Peiniger</cp:lastModifiedBy>
  <cp:revision>1</cp:revision>
  <dcterms:created xsi:type="dcterms:W3CDTF">2020-10-05T05:39:20Z</dcterms:created>
  <dcterms:modified xsi:type="dcterms:W3CDTF">2020-10-05T05:39:27Z</dcterms:modified>
</cp:coreProperties>
</file>