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A0252-0C73-43A0-A3CD-8EDA2D41CD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B0A6BF-336A-41EA-90B0-DF015F5BC3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419913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E8B23-2841-4FAB-A698-AE5F70A50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9AE36F-588C-40E4-8918-452BBBC18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980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9392391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974110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385433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101332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75437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94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65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24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446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69CBF-ACE6-49A8-88FF-30762AFD0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4107827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2020-10-05T05:37:47Z</dcterms:created>
  <dcterms:modified xsi:type="dcterms:W3CDTF">2020-10-05T05:37:53Z</dcterms:modified>
</cp:coreProperties>
</file>