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8/21/2020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249C71-0661-436D-B205-DBA7906AC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TrendSet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8CE88B-DA1B-4AF8-B4B5-417490DCAA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5026712"/>
              </p:ext>
            </p:extLst>
          </p:nvPr>
        </p:nvGraphicFramePr>
        <p:xfrm>
          <a:off x="457200" y="1731963"/>
          <a:ext cx="8065006" cy="3992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592489002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9548415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910005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746731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666995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970107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779428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160831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780184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639006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795520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4211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- 2020-06-19 13:42:42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💙 Trade fairs are not affected by the extension of the ban on major events. Thus, we happily announce that TrendSet Summer 2020 will take place in Munich. —————————————————————
TrendSet 💙 International Trade Fair for Interiors, Inspiration and Lifestyle || Upcoming TrendSet Fair: 12 - 14 September 2020 at Messe München || #trendsetmünchen #trendinteriors #interiors #inspiration #lifestyle #trendsetsummer2020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https://www.instagram.com/p/CBnYqCABF5S/media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08/20/2020 02:13:11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6908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25DCBE-1F57-4047-A5AC-E5787590DE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06/01/2020 - 06/20/2020</a:t>
            </a:r>
          </a:p>
        </p:txBody>
      </p:sp>
    </p:spTree>
    <p:extLst>
      <p:ext uri="{BB962C8B-B14F-4D97-AF65-F5344CB8AC3E}">
        <p14:creationId xmlns:p14="http://schemas.microsoft.com/office/powerpoint/2010/main" val="1354991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FDA89-16EC-4AE5-96F0-BC9D9ED6B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TrendSet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B0CDA6-32E3-479E-845C-E9E42953E7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51735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091086124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4878113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342377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01338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336472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091138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912338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811327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850561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228069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621335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2756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- 2020-06-18 11:43:03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Spice for life with futuristic spice mills from GEFU as modern and innovative as our trend motif FLOWING SENSES.
📸 @gefu #flowingsenses —————————————————————
TrendSet 💙 International Trade Fair for Interiors, Inspiration and Lifestyle || Upcoming TrendSet Fair: 12 - 14 September 2020 at Messe München || #trendsetmünchen #trendinteriors #interiors #inspiration #lifestyle #trendsetsummer2020
#gefu #food #kitchen #spiceforlife #spices #spicemills #futuristic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https://www.instagram.com/p/CBkmKxqh2h9/media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08/20/2020 02:13:11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91956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F6694D-E03C-4605-BEC6-E0D14BBC70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06/01/2020 - 06/20/2020</a:t>
            </a:r>
          </a:p>
        </p:txBody>
      </p:sp>
    </p:spTree>
    <p:extLst>
      <p:ext uri="{BB962C8B-B14F-4D97-AF65-F5344CB8AC3E}">
        <p14:creationId xmlns:p14="http://schemas.microsoft.com/office/powerpoint/2010/main" val="31167782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63609-73CA-45BF-8924-B1FE36A6CB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TrendSet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753BAC-710B-480E-8006-E9DF6D8E7D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78634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864547335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469376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110784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243425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088059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363398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61809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553765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262527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299657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696685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1269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- 2020-06-16 14:18:28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These Moroccan cushions by CARMA-PLAIDS interpret the trend VIVID MOMENTS brilliantly in design and materials. 📸 @carma_plaids #vividmoments —————————————————————
TrendSet 💙 International Trade Fair for Interiors, Inspiration and Lifestyle || Upcoming TrendSet Fair: 12 - 14 September 2020 at Messe München || #trendsetmünchen #trendinteriors #interiors #inspiration #lifestyle #trendsetsummer2020
#carma_plaids #home #comfortable #pillows #modern #marokko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https://www.instagram.com/p/CBfuXbyBDsX/media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08/20/2020 02:13:11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09804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B85F09-003F-4B00-8EE1-6D1959B0C8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06/01/2020 - 06/20/2020</a:t>
            </a:r>
          </a:p>
        </p:txBody>
      </p:sp>
    </p:spTree>
    <p:extLst>
      <p:ext uri="{BB962C8B-B14F-4D97-AF65-F5344CB8AC3E}">
        <p14:creationId xmlns:p14="http://schemas.microsoft.com/office/powerpoint/2010/main" val="26467752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29C5C-59AE-4DEA-B9A9-517CCB99F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TrendSet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8C817B-552F-415B-9840-C0AAF47ED4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9402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904505523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6418925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712612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66691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274161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443961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453016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736615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6156281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324384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155162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6594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- 2020-06-12 09:15:19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beautifully designed baskets from Handed by bring untouched nature into the room, just like trend motif EMBRACING COMFORT. 📸 @handed_by  #embracingcomfort —————————————————————
TrendSet 💙 International Trade Fair for Interiors, Inspiration and Lifestyle || Upcoming TrendSet Fair: 12 - 14 September 2020 at Messe München || #trendsetmünchen #trendinteriors #interiors #inspiration #lifestyle #trendsetsummer2020
#handed_by #decoration #nature #baskets #handmade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https://www.instagram.com/p/CBU4flABVfv/media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08/20/2020 02:13:11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40128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F77763-C0ED-471A-99E5-BB6B8113E9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06/01/2020 - 06/20/2020</a:t>
            </a:r>
          </a:p>
        </p:txBody>
      </p:sp>
    </p:spTree>
    <p:extLst>
      <p:ext uri="{BB962C8B-B14F-4D97-AF65-F5344CB8AC3E}">
        <p14:creationId xmlns:p14="http://schemas.microsoft.com/office/powerpoint/2010/main" val="16060833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6C6AC-EC9C-4781-A33A-5ACDA01FC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TrendSet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E21FF0-2489-46DB-91B6-56E4DAC35F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74196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053451008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6887382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209215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584037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699088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586892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032818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169611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742460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420476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846441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861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- 2020-06-10 17:27:39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These colourful, funky cushions by RICE Denmark match the trend motif FLOWING SENSES perfectly. 📸 @ricedk #flowingsenses —————————————————————
TrendSet 💙 International Trade Fair for Interiors, Inspiration and Lifestyle || Upcoming TrendSet Fair: 12 - 14 September 2020 at Messe München || #trendsetmünchen #trendinteriors #interiors #inspiration #lifestyle #trendsetsummer2020
#ricedk #home #textiles #funky #vibrantcolors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https://www.instagram.com/p/CBQnPx_BVTv/media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08/20/2020 02:13:11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97620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7F6C74-B28F-4E6D-A0A1-A43ED2A602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06/01/2020 - 06/20/2020</a:t>
            </a:r>
          </a:p>
        </p:txBody>
      </p:sp>
    </p:spTree>
    <p:extLst>
      <p:ext uri="{BB962C8B-B14F-4D97-AF65-F5344CB8AC3E}">
        <p14:creationId xmlns:p14="http://schemas.microsoft.com/office/powerpoint/2010/main" val="25171092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C2D3B-567E-42A9-A9FF-2912101A1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TrendSet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AA2D5E-47A8-4913-A95A-3A8599E0F0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07519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689655559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1675197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923930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503027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787506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606930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345068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96184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872305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530122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025901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755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- 2020-06-10 17:25:49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Futuristic designs like the vase from Kwoka Floristik are completely in the trend  of FLOWING SENSES 📸 @kwokafloristik #flowingsenses —————————————————————
TrendSet 💙 International Trade Fair for Interiors, Inspiration and Lifestyle || Upcoming TrendSet Fair: 12 - 14 September 2020 at Messe München || #trendsetmünchen #trendinteriors #interiors #inspiration #lifestyle #trendsetsummer2020 #kwokafloristik #floristics #decoration #sparkling #futuristic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https://www.instagram.com/p/CBQnCTDBaoB/media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08/20/2020 02:13:11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31786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B6B311-22F9-4A17-BA5A-768A69495B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06/01/2020 - 06/20/2020</a:t>
            </a:r>
          </a:p>
        </p:txBody>
      </p:sp>
    </p:spTree>
    <p:extLst>
      <p:ext uri="{BB962C8B-B14F-4D97-AF65-F5344CB8AC3E}">
        <p14:creationId xmlns:p14="http://schemas.microsoft.com/office/powerpoint/2010/main" val="29993190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2BEF4-80A8-438C-864A-A033DE4BE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TrendSet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9A8F67-1356-4FFA-ABD8-337BE149EA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4011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381095906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0933186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047528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536902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030551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260586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109738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84469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768644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894310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809091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421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- 2020-06-09 10:59:10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Traditional check patterns on gift packaging for cosy moments by accentra are fully in line with the VIVID MOMENTS trend.
📸 @accentra #vividmoments —————————————————————
TrendSet 💙 International Trade Fair for Interiors, Inspiration and Lifestyle || Upcoming TrendSet Fair: 12 - 14 September 2020 at Messe München || #trendsetmünchen #trendinteriors #interiors #inspiration #lifestyle #trendsetsummer2020
#accentra #wellness #cosymoments #gifts #xmas #trendy #checks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https://www.instagram.com/p/CBNV_l_hdyc/media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08/20/2020 02:13:11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44129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2FE071-5595-49DF-8B4D-6E983B7F81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06/01/2020 - 06/20/2020</a:t>
            </a:r>
          </a:p>
        </p:txBody>
      </p:sp>
    </p:spTree>
    <p:extLst>
      <p:ext uri="{BB962C8B-B14F-4D97-AF65-F5344CB8AC3E}">
        <p14:creationId xmlns:p14="http://schemas.microsoft.com/office/powerpoint/2010/main" val="31009343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C6E64-17C3-41F6-9A2A-DD77D4289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TrendSet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E85178-4D24-40F2-B33A-63E8B4ED65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73792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1223066603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12938518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90894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853892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437725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293979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060700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135544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875278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597423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62049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004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- 2020-06-04 10:29:09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Boltze Group floral tableware reflects naturalness - which can be found in the trend motif EMBRACING COMFORT. 📸 @boltze_homecollections #embracingcomfort —————————————————————
TrendSet 💙 International Trade Fair for Interiors, Inspiration and Lifestyle || Upcoming TrendSet Fair: 12 - 14 September 2020 at Messe München || #trendsetmünchen #trendinteriors #interiors #inspiration #lifestyle #trendsetsummer2020
#boltze_homecollections #tableware #floral #nature #kitchen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https://www.instagram.com/p/CBAalUThkOc/media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08/20/2020 02:13:11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9957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543A0A-27D6-41E1-B016-5894CF0697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06/01/2020 - 06/20/2020</a:t>
            </a:r>
          </a:p>
        </p:txBody>
      </p:sp>
    </p:spTree>
    <p:extLst>
      <p:ext uri="{BB962C8B-B14F-4D97-AF65-F5344CB8AC3E}">
        <p14:creationId xmlns:p14="http://schemas.microsoft.com/office/powerpoint/2010/main" val="24794588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CDCA0-256D-4E3F-8C75-88A0CDB73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TrendSet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4F5FD0-730D-456B-8859-5445AE6F31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55388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5">
                  <a:extLst>
                    <a:ext uri="{9D8B030D-6E8A-4147-A177-3AD203B41FA5}">
                      <a16:colId xmlns:a16="http://schemas.microsoft.com/office/drawing/2014/main" val="2508176713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26737201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838629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156744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782854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16908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24266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808327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918955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047185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634973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789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trendset.muenchen - 2020-06-02 08:37:32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These colourful, funky cushions by RICE Denmark match the trend motif FLOWING SENSES perfectly. 📸 @ricedk #flowingsenses —————————————————————
TrendSet 💙 International Trade Fair for Interiors, Inspiration and Lifestyle || Upcoming TrendSet Fair: 12 - 14 September 2020 at Messe München || #trendsetmünchen #trendinteriors #interiors #inspiration #lifestyle #trendsetsummer2020
#ricedk #home #textiles #funky #vibrantcolors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https://www.instagram.com/p/CA7EOEFBdVp/media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06/10/2020 14:09:40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82295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CAC9F6-5DD8-497A-A0EB-8E0D0120D3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06/01/2020 - 06/20/2020</a:t>
            </a:r>
          </a:p>
        </p:txBody>
      </p:sp>
    </p:spTree>
    <p:extLst>
      <p:ext uri="{BB962C8B-B14F-4D97-AF65-F5344CB8AC3E}">
        <p14:creationId xmlns:p14="http://schemas.microsoft.com/office/powerpoint/2010/main" val="37539859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688</Words>
  <Application>Microsoft Office PowerPoint</Application>
  <PresentationFormat>On-screen Show (4:3)</PresentationFormat>
  <Paragraphs>215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quintly_template</vt:lpstr>
      <vt:lpstr>Instagram Posts Table | TrendSet - 1 of 9</vt:lpstr>
      <vt:lpstr>Instagram Posts Table | TrendSet - 2 of 9</vt:lpstr>
      <vt:lpstr>Instagram Posts Table | TrendSet - 3 of 9</vt:lpstr>
      <vt:lpstr>Instagram Posts Table | TrendSet - 4 of 9</vt:lpstr>
      <vt:lpstr>Instagram Posts Table | TrendSet - 5 of 9</vt:lpstr>
      <vt:lpstr>Instagram Posts Table | TrendSet - 6 of 9</vt:lpstr>
      <vt:lpstr>Instagram Posts Table | TrendSet - 7 of 9</vt:lpstr>
      <vt:lpstr>Instagram Posts Table | TrendSet - 8 of 9</vt:lpstr>
      <vt:lpstr>Instagram Posts Table | TrendSet - 9 of 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TrendSet - 1 of 9</dc:title>
  <dc:creator>Frederik Peiniger</dc:creator>
  <cp:lastModifiedBy>Frederik Peiniger</cp:lastModifiedBy>
  <cp:revision>1</cp:revision>
  <dcterms:created xsi:type="dcterms:W3CDTF">2020-08-21T11:20:21Z</dcterms:created>
  <dcterms:modified xsi:type="dcterms:W3CDTF">2020-08-21T11:21:27Z</dcterms:modified>
</cp:coreProperties>
</file>