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91B11-8AFE-404F-B0AB-D514052B0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01798-4098-41BF-87CF-DC1DAF3719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040932"/>
              </p:ext>
            </p:extLst>
          </p:nvPr>
        </p:nvGraphicFramePr>
        <p:xfrm>
          <a:off x="457200" y="1731963"/>
          <a:ext cx="8065006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3299353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04037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895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0455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3085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1728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1013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6728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4406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396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002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03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- 2020-06-30 20:33:23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Mix &amp; Match is the motto with these beautiful mobile phone case by
Filzicus, true to the trend motif VIVID MOMENTS. 📷: @filzicus
#vividmoments 
—————————————————————
TrendSet 💙 International Trade Fair for Interiors, Inspiration and
Lifestyle  Upcoming TrendSet Fair: 12 - 14 September 2020 at Messe
München  #trendsetmünchen
#trendinteriors #interiors #inspiration #lifestyle #trendsetsummer2020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https://www.instagram.com/p/CCEcZn7h0VE/media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967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7EF07-FE54-4FAE-822A-C3B213688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386798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AADB-BCDD-4C2B-BB89-2A993747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026CF-D0D6-460B-9E3C-052BE5872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554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3625716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388746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8417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9405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5988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4503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4292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3527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3333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5920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0531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56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- 2020-06-25 18:12:14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vases by Schlittler &amp; Co. wonderfully illustrate the material mix in line with the trend motif EMBRACING COMFORT. 😊 📷: Schlitter &amp; Co. #embracingcomfort —————————————————————
TrendSet 💙 International Trade Fair for Interiors, Inspiration and
Lifestyle || Upcoming TrendSet Fair: 12 - 14 September 2020 at Messe
München || #trendsetmünchen
#trendinteriors #interiors #inspiration #lifestyle #trendsetsummer2020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https://www.instagram.com/p/CB3URauB6vr/media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425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29D73-C46E-4BCB-B4C4-C44B293DF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3268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AE3D5-8B57-443B-91C4-F947696C7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7FEFB-E553-4488-A4C9-409C5146A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823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354323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47527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5861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8849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8193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9772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4368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7006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5808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3875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9080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88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- 2020-06-24 09:04:45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extraordinary PHILIPPI decanter is a perfect fit for the futuristic
designs of the trend FLOWING SENSES. 📷 @philippi.design_en_detail #flowingsenses —————————————————————
TrendSet 💙 International Trade Fair for Interiors, Inspiration and
Lifestyle || Upcoming TrendSet Fair: 12 - 14 September 2020 at Messe
München || #trendsetmünchen
#trendinteriors #interiors #inspiration #lifestyle #trendsetsummer2020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https://www.instagram.com/p/CBzw0tOhttx/media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355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0C9DD-8A2A-427D-8CE2-6BD7AC3EB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8340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CD1C-B59D-4CD9-812D-D188234B4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5F8D69-B809-43B4-87A9-B111E7293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098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07888451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205880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7198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3057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7662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7508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9803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2942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8565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2145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6220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0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- 2020-06-19 13:42:42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💙 Trade fairs are not affected by the extension of the ban on major events. Thus, we happily announce that TrendSet Summer 2020 will take place in Munich. —————————————————————
TrendSet 💙 International Trade Fair for Interiors, Inspiration and Lifestyle || Upcoming TrendSet Fair: 12 - 14 September 2020 at Messe München || #trendsetmünchen #trendinteriors #interiors #inspiration #lifestyle #trendsetsummer2020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https://www.instagram.com/p/CBnYqCABF5S/media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979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B973C-F21A-4873-96DE-854E6E442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92357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7974B-896B-4476-876B-66D5B847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F6338-9A57-402B-80E9-82F4042A5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6920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07696162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402337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5131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6144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8970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4410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4901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2997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8649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1466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5065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8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- 2020-06-18 11:43:03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Spice for life with futuristic spice mills from GEFU as modern and innovative as our trend motif FLOWING SENSES.
📸 @gefu #flowingsenses —————————————————————
TrendSet 💙 International Trade Fair for Interiors, Inspiration and Lifestyle || Upcoming TrendSet Fair: 12 - 14 September 2020 at Messe München || #trendsetmünchen #trendinteriors #interiors #inspiration #lifestyle #trendsetsummer2020
#gefu #food #kitchen #spiceforlife #spices #spicemills #futuristic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https://www.instagram.com/p/CBkmKxqh2h9/media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556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8A083-C831-4A4D-9F14-AE1FA8E6A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81419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362D-1173-47A3-B63C-764DB091F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F8739-2BDD-4A69-B21A-830EEF682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1222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38997984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5446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979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2925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6023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3535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7135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1233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1538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9094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6162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57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- 2020-06-16 14:18:28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Moroccan cushions by CARMA-PLAIDS interpret the trend VIVID MOMENTS brilliantly in design and materials. 📸 @carma_plaids #vividmoments —————————————————————
TrendSet 💙 International Trade Fair for Interiors, Inspiration and Lifestyle || Upcoming TrendSet Fair: 12 - 14 September 2020 at Messe München || #trendsetmünchen #trendinteriors #interiors #inspiration #lifestyle #trendsetsummer2020
#carma_plaids #home #comfortable #pillows #modern #marokko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https://www.instagram.com/p/CBfuXbyBDsX/media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15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5DE87-FFE8-4748-8438-28166B3FF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707192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473D-1E39-4FEF-8E03-FC916C9D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399F0-94DE-4358-BCC0-82F594B5D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887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30828423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10582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5435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4827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611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8047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363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6278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4704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7388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1724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68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- 2020-06-12 09:15:19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beautifully designed baskets from Handed by bring untouched nature into the room, just like trend motif EMBRACING COMFORT. 📸 @handed_by  #embracingcomfort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#handed_by #decoration #nature #baskets #handmade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https://www.instagram.com/p/CBU4flABVfv/media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47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A5D37-FF0F-43EA-BED7-C9C065D88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28698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69FA6-6B8B-4F54-BB55-AFED6DF10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F63D3-F64D-454C-9DD8-62FBAF4148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262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64165665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1194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3920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6378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338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1771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1880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4392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2436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4273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8132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26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- 2020-06-10 17:27:39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colourful, funky cushions by RICE Denmark match the trend motif FLOWING SENSES perfectly. 📸 @ricedk #flowingsenses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#ricedk #home #textiles #funky #vibrantcolors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https://www.instagram.com/p/CBQnPx_BVTv/media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73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E6033-DA01-4D8F-857C-DD30139AF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837625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CE02C-D828-40D9-9AEB-5092481BE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4393A4-EF4F-411D-BF95-6D393AAF64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469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92404911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68132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9227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2402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721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8513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8715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8474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4500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6123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7846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324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- 2020-06-10 17:25:49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Futuristic designs like the vase from Kwoka Floristik are completely in the trend  of FLOWING SENSES 📸 @kwokafloristik #flowingsenses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 #kwokafloristik #floristics #decoration #sparkling #futuristic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https://www.instagram.com/p/CBQnCTDBaoB/media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30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E2C8D-F015-42FA-8039-30724A01D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292188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C439A-0328-484E-9EAE-4504A0A96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2342E-17FB-4FC7-9338-051D53D702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325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6730573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98262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5202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7821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5620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3431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942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8082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5916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2365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066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97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- 2020-06-09 10:59:10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Traditional check patterns on gift packaging for cosy moments by accentra are fully in line with the VIVID MOMENTS trend.
📸 @accentra #vividmoments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#accentra #wellness #cosymoments #gifts #xmas #trendy #checks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https://www.instagram.com/p/CBNV_l_hdyc/media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08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E29EF-68D0-4B06-A8A4-2EBA8D276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911777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876C7-2800-431D-9BDC-08CC4924E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DE6318-65AC-4384-8C2A-640B0F8DE4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280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51292811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93876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9600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07281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7921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5283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3272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4770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75354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2937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898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7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- 2020-06-04 10:29:09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Boltze Group floral tableware reflects naturalness - which can be found in the trend motif EMBRACING COMFORT. 📸 @boltze_homecollections #embracingcomfort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#boltze_homecollections #tableware #floral #nature #kitchen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https://www.instagram.com/p/CBAalUThkOc/media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000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10BFD-8803-4A1D-A7CD-380E9044B4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497691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4BE9F-5D60-4AA2-939A-366890E19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ECDB10-FF7F-47EE-92F2-75C3E18FA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3568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300208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475127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6322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2035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5911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3145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6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9208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6615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7937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1737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16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- 2020-06-02 08:37:32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colourful, funky cushions by RICE Denmark match the trend motif FLOWING SENSES perfectly. 📸 @ricedk #flowingsenses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#ricedk #home #textiles #funky #vibrantcolors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https://www.instagram.com/p/CA7EOEFBdVp/media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06/10/2020 14:09:40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730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68B5C-3BB0-449C-89DA-CCC37B263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9995807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918</Words>
  <Application>Microsoft Office PowerPoint</Application>
  <PresentationFormat>On-screen Show (4:3)</PresentationFormat>
  <Paragraphs>288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Instagram Posts Table | TrendSet - 1 of 12</vt:lpstr>
      <vt:lpstr>Instagram Posts Table | TrendSet - 2 of 12</vt:lpstr>
      <vt:lpstr>Instagram Posts Table | TrendSet - 3 of 12</vt:lpstr>
      <vt:lpstr>Instagram Posts Table | TrendSet - 4 of 12</vt:lpstr>
      <vt:lpstr>Instagram Posts Table | TrendSet - 5 of 12</vt:lpstr>
      <vt:lpstr>Instagram Posts Table | TrendSet - 6 of 12</vt:lpstr>
      <vt:lpstr>Instagram Posts Table | TrendSet - 7 of 12</vt:lpstr>
      <vt:lpstr>Instagram Posts Table | TrendSet - 8 of 12</vt:lpstr>
      <vt:lpstr>Instagram Posts Table | TrendSet - 9 of 12</vt:lpstr>
      <vt:lpstr>Instagram Posts Table | TrendSet - 10 of 12</vt:lpstr>
      <vt:lpstr>Instagram Posts Table | TrendSet - 11 of 12</vt:lpstr>
      <vt:lpstr>Instagram Posts Table | TrendSet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TrendSet - 1 of 12</dc:title>
  <dc:creator>Frederik Peiniger</dc:creator>
  <cp:lastModifiedBy>Frederik Peiniger</cp:lastModifiedBy>
  <cp:revision>1</cp:revision>
  <dcterms:created xsi:type="dcterms:W3CDTF">2020-08-21T11:18:40Z</dcterms:created>
  <dcterms:modified xsi:type="dcterms:W3CDTF">2020-08-21T11:20:18Z</dcterms:modified>
</cp:coreProperties>
</file>