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Sheet1!$A$2:$A$82</c:f>
              <c:numCache>
                <c:formatCode>m/d/yyyy</c:formatCode>
                <c:ptCount val="81"/>
                <c:pt idx="0">
                  <c:v>43983</c:v>
                </c:pt>
                <c:pt idx="1">
                  <c:v>43984</c:v>
                </c:pt>
                <c:pt idx="2">
                  <c:v>43985</c:v>
                </c:pt>
                <c:pt idx="3">
                  <c:v>43986</c:v>
                </c:pt>
                <c:pt idx="4">
                  <c:v>43987</c:v>
                </c:pt>
                <c:pt idx="5">
                  <c:v>43988</c:v>
                </c:pt>
                <c:pt idx="6">
                  <c:v>43989</c:v>
                </c:pt>
                <c:pt idx="7">
                  <c:v>43990</c:v>
                </c:pt>
                <c:pt idx="8">
                  <c:v>43991</c:v>
                </c:pt>
                <c:pt idx="9">
                  <c:v>43992</c:v>
                </c:pt>
                <c:pt idx="10">
                  <c:v>43993</c:v>
                </c:pt>
                <c:pt idx="11">
                  <c:v>43994</c:v>
                </c:pt>
                <c:pt idx="12">
                  <c:v>43995</c:v>
                </c:pt>
                <c:pt idx="13">
                  <c:v>43996</c:v>
                </c:pt>
                <c:pt idx="14">
                  <c:v>43997</c:v>
                </c:pt>
                <c:pt idx="15">
                  <c:v>43998</c:v>
                </c:pt>
                <c:pt idx="16">
                  <c:v>43999</c:v>
                </c:pt>
                <c:pt idx="17">
                  <c:v>44000</c:v>
                </c:pt>
                <c:pt idx="18">
                  <c:v>44001</c:v>
                </c:pt>
                <c:pt idx="19">
                  <c:v>44002</c:v>
                </c:pt>
                <c:pt idx="20">
                  <c:v>44003</c:v>
                </c:pt>
                <c:pt idx="21">
                  <c:v>44004</c:v>
                </c:pt>
                <c:pt idx="22">
                  <c:v>44005</c:v>
                </c:pt>
                <c:pt idx="23">
                  <c:v>44006</c:v>
                </c:pt>
                <c:pt idx="24">
                  <c:v>44007</c:v>
                </c:pt>
                <c:pt idx="25">
                  <c:v>44008</c:v>
                </c:pt>
                <c:pt idx="26">
                  <c:v>44009</c:v>
                </c:pt>
                <c:pt idx="27">
                  <c:v>44010</c:v>
                </c:pt>
                <c:pt idx="28">
                  <c:v>44011</c:v>
                </c:pt>
                <c:pt idx="29">
                  <c:v>44012</c:v>
                </c:pt>
                <c:pt idx="30">
                  <c:v>44013</c:v>
                </c:pt>
                <c:pt idx="31">
                  <c:v>44014</c:v>
                </c:pt>
                <c:pt idx="32">
                  <c:v>44015</c:v>
                </c:pt>
                <c:pt idx="33">
                  <c:v>44016</c:v>
                </c:pt>
                <c:pt idx="34">
                  <c:v>44017</c:v>
                </c:pt>
                <c:pt idx="35">
                  <c:v>44018</c:v>
                </c:pt>
                <c:pt idx="36">
                  <c:v>44019</c:v>
                </c:pt>
                <c:pt idx="37">
                  <c:v>44020</c:v>
                </c:pt>
                <c:pt idx="38">
                  <c:v>44021</c:v>
                </c:pt>
                <c:pt idx="39">
                  <c:v>44022</c:v>
                </c:pt>
                <c:pt idx="40">
                  <c:v>44023</c:v>
                </c:pt>
                <c:pt idx="41">
                  <c:v>44024</c:v>
                </c:pt>
                <c:pt idx="42">
                  <c:v>44025</c:v>
                </c:pt>
                <c:pt idx="43">
                  <c:v>44026</c:v>
                </c:pt>
                <c:pt idx="44">
                  <c:v>44027</c:v>
                </c:pt>
                <c:pt idx="45">
                  <c:v>44028</c:v>
                </c:pt>
                <c:pt idx="46">
                  <c:v>44029</c:v>
                </c:pt>
                <c:pt idx="47">
                  <c:v>44030</c:v>
                </c:pt>
                <c:pt idx="48">
                  <c:v>44031</c:v>
                </c:pt>
                <c:pt idx="49">
                  <c:v>44032</c:v>
                </c:pt>
                <c:pt idx="50">
                  <c:v>44033</c:v>
                </c:pt>
                <c:pt idx="51">
                  <c:v>44034</c:v>
                </c:pt>
                <c:pt idx="52">
                  <c:v>44035</c:v>
                </c:pt>
                <c:pt idx="53">
                  <c:v>44036</c:v>
                </c:pt>
                <c:pt idx="54">
                  <c:v>44037</c:v>
                </c:pt>
                <c:pt idx="55">
                  <c:v>44038</c:v>
                </c:pt>
                <c:pt idx="56">
                  <c:v>44039</c:v>
                </c:pt>
                <c:pt idx="57">
                  <c:v>44040</c:v>
                </c:pt>
                <c:pt idx="58">
                  <c:v>44041</c:v>
                </c:pt>
                <c:pt idx="59">
                  <c:v>44042</c:v>
                </c:pt>
                <c:pt idx="60">
                  <c:v>44043</c:v>
                </c:pt>
                <c:pt idx="61">
                  <c:v>44044</c:v>
                </c:pt>
                <c:pt idx="62">
                  <c:v>44045</c:v>
                </c:pt>
                <c:pt idx="63">
                  <c:v>44046</c:v>
                </c:pt>
                <c:pt idx="64">
                  <c:v>44047</c:v>
                </c:pt>
                <c:pt idx="65">
                  <c:v>44048</c:v>
                </c:pt>
                <c:pt idx="66">
                  <c:v>44049</c:v>
                </c:pt>
                <c:pt idx="67">
                  <c:v>44050</c:v>
                </c:pt>
                <c:pt idx="68">
                  <c:v>44051</c:v>
                </c:pt>
                <c:pt idx="69">
                  <c:v>44052</c:v>
                </c:pt>
                <c:pt idx="70">
                  <c:v>44053</c:v>
                </c:pt>
                <c:pt idx="71">
                  <c:v>44054</c:v>
                </c:pt>
                <c:pt idx="72">
                  <c:v>44055</c:v>
                </c:pt>
                <c:pt idx="73">
                  <c:v>44056</c:v>
                </c:pt>
                <c:pt idx="74">
                  <c:v>44057</c:v>
                </c:pt>
                <c:pt idx="75">
                  <c:v>44058</c:v>
                </c:pt>
                <c:pt idx="76">
                  <c:v>44059</c:v>
                </c:pt>
                <c:pt idx="77">
                  <c:v>44060</c:v>
                </c:pt>
                <c:pt idx="78">
                  <c:v>44061</c:v>
                </c:pt>
                <c:pt idx="79">
                  <c:v>44062</c:v>
                </c:pt>
                <c:pt idx="80">
                  <c:v>44063</c:v>
                </c:pt>
              </c:numCache>
            </c:numRef>
          </c:cat>
          <c:val>
            <c:numRef>
              <c:f>Sheet1!$B$2:$B$82</c:f>
              <c:numCache>
                <c:formatCode>General</c:formatCode>
                <c:ptCount val="81"/>
                <c:pt idx="0">
                  <c:v>5370</c:v>
                </c:pt>
                <c:pt idx="1">
                  <c:v>5366</c:v>
                </c:pt>
                <c:pt idx="2">
                  <c:v>5362</c:v>
                </c:pt>
                <c:pt idx="3">
                  <c:v>5364</c:v>
                </c:pt>
                <c:pt idx="4">
                  <c:v>5363</c:v>
                </c:pt>
                <c:pt idx="5">
                  <c:v>5367</c:v>
                </c:pt>
                <c:pt idx="6">
                  <c:v>5364</c:v>
                </c:pt>
                <c:pt idx="7">
                  <c:v>5366</c:v>
                </c:pt>
                <c:pt idx="8">
                  <c:v>5363</c:v>
                </c:pt>
                <c:pt idx="9">
                  <c:v>5366</c:v>
                </c:pt>
                <c:pt idx="10">
                  <c:v>5368</c:v>
                </c:pt>
                <c:pt idx="11">
                  <c:v>5366</c:v>
                </c:pt>
                <c:pt idx="12">
                  <c:v>5364</c:v>
                </c:pt>
                <c:pt idx="13">
                  <c:v>5363</c:v>
                </c:pt>
                <c:pt idx="14">
                  <c:v>5364</c:v>
                </c:pt>
                <c:pt idx="15">
                  <c:v>5362</c:v>
                </c:pt>
                <c:pt idx="16">
                  <c:v>5364</c:v>
                </c:pt>
                <c:pt idx="17">
                  <c:v>5365</c:v>
                </c:pt>
                <c:pt idx="18">
                  <c:v>5362</c:v>
                </c:pt>
                <c:pt idx="19">
                  <c:v>5360</c:v>
                </c:pt>
                <c:pt idx="20">
                  <c:v>5360</c:v>
                </c:pt>
                <c:pt idx="21">
                  <c:v>5363</c:v>
                </c:pt>
                <c:pt idx="22">
                  <c:v>5366</c:v>
                </c:pt>
                <c:pt idx="23">
                  <c:v>5365</c:v>
                </c:pt>
                <c:pt idx="24">
                  <c:v>5362</c:v>
                </c:pt>
                <c:pt idx="25">
                  <c:v>5363</c:v>
                </c:pt>
                <c:pt idx="26">
                  <c:v>5362</c:v>
                </c:pt>
                <c:pt idx="27">
                  <c:v>5366</c:v>
                </c:pt>
                <c:pt idx="28">
                  <c:v>5364</c:v>
                </c:pt>
                <c:pt idx="29">
                  <c:v>5362</c:v>
                </c:pt>
                <c:pt idx="30">
                  <c:v>5361</c:v>
                </c:pt>
                <c:pt idx="31">
                  <c:v>5363</c:v>
                </c:pt>
                <c:pt idx="32">
                  <c:v>5365</c:v>
                </c:pt>
                <c:pt idx="33">
                  <c:v>5364</c:v>
                </c:pt>
                <c:pt idx="34">
                  <c:v>5363</c:v>
                </c:pt>
                <c:pt idx="35">
                  <c:v>5363</c:v>
                </c:pt>
                <c:pt idx="36">
                  <c:v>5363</c:v>
                </c:pt>
                <c:pt idx="37">
                  <c:v>5363</c:v>
                </c:pt>
                <c:pt idx="38">
                  <c:v>5362</c:v>
                </c:pt>
                <c:pt idx="39">
                  <c:v>5363</c:v>
                </c:pt>
                <c:pt idx="40">
                  <c:v>5361</c:v>
                </c:pt>
                <c:pt idx="41">
                  <c:v>5361</c:v>
                </c:pt>
                <c:pt idx="42">
                  <c:v>5362</c:v>
                </c:pt>
                <c:pt idx="43">
                  <c:v>5364</c:v>
                </c:pt>
                <c:pt idx="44">
                  <c:v>5365</c:v>
                </c:pt>
                <c:pt idx="45">
                  <c:v>5373</c:v>
                </c:pt>
                <c:pt idx="46">
                  <c:v>5371</c:v>
                </c:pt>
                <c:pt idx="47">
                  <c:v>5371</c:v>
                </c:pt>
                <c:pt idx="48">
                  <c:v>5371</c:v>
                </c:pt>
                <c:pt idx="49">
                  <c:v>5369</c:v>
                </c:pt>
                <c:pt idx="50">
                  <c:v>5370</c:v>
                </c:pt>
                <c:pt idx="51">
                  <c:v>5373</c:v>
                </c:pt>
                <c:pt idx="52">
                  <c:v>5377</c:v>
                </c:pt>
                <c:pt idx="53">
                  <c:v>5376</c:v>
                </c:pt>
                <c:pt idx="54">
                  <c:v>5384</c:v>
                </c:pt>
                <c:pt idx="55">
                  <c:v>5427</c:v>
                </c:pt>
                <c:pt idx="56">
                  <c:v>5461</c:v>
                </c:pt>
                <c:pt idx="57">
                  <c:v>5490</c:v>
                </c:pt>
                <c:pt idx="58">
                  <c:v>5509</c:v>
                </c:pt>
                <c:pt idx="59">
                  <c:v>5532</c:v>
                </c:pt>
                <c:pt idx="60">
                  <c:v>5555</c:v>
                </c:pt>
                <c:pt idx="61">
                  <c:v>5571</c:v>
                </c:pt>
                <c:pt idx="62">
                  <c:v>5580</c:v>
                </c:pt>
                <c:pt idx="63">
                  <c:v>5592</c:v>
                </c:pt>
                <c:pt idx="64">
                  <c:v>5620</c:v>
                </c:pt>
                <c:pt idx="65">
                  <c:v>5646</c:v>
                </c:pt>
                <c:pt idx="66">
                  <c:v>5651</c:v>
                </c:pt>
                <c:pt idx="67">
                  <c:v>5659</c:v>
                </c:pt>
                <c:pt idx="68">
                  <c:v>5665</c:v>
                </c:pt>
                <c:pt idx="69">
                  <c:v>5665</c:v>
                </c:pt>
                <c:pt idx="70">
                  <c:v>5670</c:v>
                </c:pt>
                <c:pt idx="71">
                  <c:v>5671</c:v>
                </c:pt>
                <c:pt idx="72">
                  <c:v>5673</c:v>
                </c:pt>
                <c:pt idx="73">
                  <c:v>5674</c:v>
                </c:pt>
                <c:pt idx="74">
                  <c:v>5683</c:v>
                </c:pt>
                <c:pt idx="75">
                  <c:v>5685</c:v>
                </c:pt>
                <c:pt idx="76">
                  <c:v>5684</c:v>
                </c:pt>
                <c:pt idx="77">
                  <c:v>5687</c:v>
                </c:pt>
                <c:pt idx="78">
                  <c:v>5688</c:v>
                </c:pt>
                <c:pt idx="79">
                  <c:v>5692</c:v>
                </c:pt>
                <c:pt idx="80">
                  <c:v>5711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05-457A-98B5-5EFC6BE1C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977368"/>
        <c:axId val="305978680"/>
      </c:lineChart>
      <c:dateAx>
        <c:axId val="305977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78680"/>
        <c:crosses val="autoZero"/>
        <c:auto val="1"/>
        <c:lblOffset val="100"/>
        <c:baseTimeUnit val="days"/>
      </c:dateAx>
      <c:valAx>
        <c:axId val="30597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7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Sheet1!$A$2:$A$82</c:f>
              <c:numCache>
                <c:formatCode>m/d/yyyy</c:formatCode>
                <c:ptCount val="81"/>
                <c:pt idx="0">
                  <c:v>43983</c:v>
                </c:pt>
                <c:pt idx="1">
                  <c:v>43984</c:v>
                </c:pt>
                <c:pt idx="2">
                  <c:v>43985</c:v>
                </c:pt>
                <c:pt idx="3">
                  <c:v>43986</c:v>
                </c:pt>
                <c:pt idx="4">
                  <c:v>43987</c:v>
                </c:pt>
                <c:pt idx="5">
                  <c:v>43988</c:v>
                </c:pt>
                <c:pt idx="6">
                  <c:v>43989</c:v>
                </c:pt>
                <c:pt idx="7">
                  <c:v>43990</c:v>
                </c:pt>
                <c:pt idx="8">
                  <c:v>43991</c:v>
                </c:pt>
                <c:pt idx="9">
                  <c:v>43992</c:v>
                </c:pt>
                <c:pt idx="10">
                  <c:v>43993</c:v>
                </c:pt>
                <c:pt idx="11">
                  <c:v>43994</c:v>
                </c:pt>
                <c:pt idx="12">
                  <c:v>43995</c:v>
                </c:pt>
                <c:pt idx="13">
                  <c:v>43996</c:v>
                </c:pt>
                <c:pt idx="14">
                  <c:v>43997</c:v>
                </c:pt>
                <c:pt idx="15">
                  <c:v>43998</c:v>
                </c:pt>
                <c:pt idx="16">
                  <c:v>43999</c:v>
                </c:pt>
                <c:pt idx="17">
                  <c:v>44000</c:v>
                </c:pt>
                <c:pt idx="18">
                  <c:v>44001</c:v>
                </c:pt>
                <c:pt idx="19">
                  <c:v>44002</c:v>
                </c:pt>
                <c:pt idx="20">
                  <c:v>44003</c:v>
                </c:pt>
                <c:pt idx="21">
                  <c:v>44004</c:v>
                </c:pt>
                <c:pt idx="22">
                  <c:v>44005</c:v>
                </c:pt>
                <c:pt idx="23">
                  <c:v>44006</c:v>
                </c:pt>
                <c:pt idx="24">
                  <c:v>44007</c:v>
                </c:pt>
                <c:pt idx="25">
                  <c:v>44008</c:v>
                </c:pt>
                <c:pt idx="26">
                  <c:v>44009</c:v>
                </c:pt>
                <c:pt idx="27">
                  <c:v>44010</c:v>
                </c:pt>
                <c:pt idx="28">
                  <c:v>44011</c:v>
                </c:pt>
                <c:pt idx="29">
                  <c:v>44012</c:v>
                </c:pt>
                <c:pt idx="30">
                  <c:v>44013</c:v>
                </c:pt>
                <c:pt idx="31">
                  <c:v>44014</c:v>
                </c:pt>
                <c:pt idx="32">
                  <c:v>44015</c:v>
                </c:pt>
                <c:pt idx="33">
                  <c:v>44016</c:v>
                </c:pt>
                <c:pt idx="34">
                  <c:v>44017</c:v>
                </c:pt>
                <c:pt idx="35">
                  <c:v>44018</c:v>
                </c:pt>
                <c:pt idx="36">
                  <c:v>44019</c:v>
                </c:pt>
                <c:pt idx="37">
                  <c:v>44020</c:v>
                </c:pt>
                <c:pt idx="38">
                  <c:v>44021</c:v>
                </c:pt>
                <c:pt idx="39">
                  <c:v>44022</c:v>
                </c:pt>
                <c:pt idx="40">
                  <c:v>44023</c:v>
                </c:pt>
                <c:pt idx="41">
                  <c:v>44024</c:v>
                </c:pt>
                <c:pt idx="42">
                  <c:v>44025</c:v>
                </c:pt>
                <c:pt idx="43">
                  <c:v>44026</c:v>
                </c:pt>
                <c:pt idx="44">
                  <c:v>44027</c:v>
                </c:pt>
                <c:pt idx="45">
                  <c:v>44028</c:v>
                </c:pt>
                <c:pt idx="46">
                  <c:v>44029</c:v>
                </c:pt>
                <c:pt idx="47">
                  <c:v>44030</c:v>
                </c:pt>
                <c:pt idx="48">
                  <c:v>44031</c:v>
                </c:pt>
                <c:pt idx="49">
                  <c:v>44032</c:v>
                </c:pt>
                <c:pt idx="50">
                  <c:v>44033</c:v>
                </c:pt>
                <c:pt idx="51">
                  <c:v>44034</c:v>
                </c:pt>
                <c:pt idx="52">
                  <c:v>44035</c:v>
                </c:pt>
                <c:pt idx="53">
                  <c:v>44036</c:v>
                </c:pt>
                <c:pt idx="54">
                  <c:v>44037</c:v>
                </c:pt>
                <c:pt idx="55">
                  <c:v>44038</c:v>
                </c:pt>
                <c:pt idx="56">
                  <c:v>44039</c:v>
                </c:pt>
                <c:pt idx="57">
                  <c:v>44040</c:v>
                </c:pt>
                <c:pt idx="58">
                  <c:v>44041</c:v>
                </c:pt>
                <c:pt idx="59">
                  <c:v>44042</c:v>
                </c:pt>
                <c:pt idx="60">
                  <c:v>44043</c:v>
                </c:pt>
                <c:pt idx="61">
                  <c:v>44044</c:v>
                </c:pt>
                <c:pt idx="62">
                  <c:v>44045</c:v>
                </c:pt>
                <c:pt idx="63">
                  <c:v>44046</c:v>
                </c:pt>
                <c:pt idx="64">
                  <c:v>44047</c:v>
                </c:pt>
                <c:pt idx="65">
                  <c:v>44048</c:v>
                </c:pt>
                <c:pt idx="66">
                  <c:v>44049</c:v>
                </c:pt>
                <c:pt idx="67">
                  <c:v>44050</c:v>
                </c:pt>
                <c:pt idx="68">
                  <c:v>44051</c:v>
                </c:pt>
                <c:pt idx="69">
                  <c:v>44052</c:v>
                </c:pt>
                <c:pt idx="70">
                  <c:v>44053</c:v>
                </c:pt>
                <c:pt idx="71">
                  <c:v>44054</c:v>
                </c:pt>
                <c:pt idx="72">
                  <c:v>44055</c:v>
                </c:pt>
                <c:pt idx="73">
                  <c:v>44056</c:v>
                </c:pt>
                <c:pt idx="74">
                  <c:v>44057</c:v>
                </c:pt>
                <c:pt idx="75">
                  <c:v>44058</c:v>
                </c:pt>
                <c:pt idx="76">
                  <c:v>44059</c:v>
                </c:pt>
                <c:pt idx="77">
                  <c:v>44060</c:v>
                </c:pt>
                <c:pt idx="78">
                  <c:v>44061</c:v>
                </c:pt>
                <c:pt idx="79">
                  <c:v>44062</c:v>
                </c:pt>
                <c:pt idx="80">
                  <c:v>44063</c:v>
                </c:pt>
              </c:numCache>
            </c:numRef>
          </c:cat>
          <c:val>
            <c:numRef>
              <c:f>Sheet1!$B$2:$B$82</c:f>
              <c:numCache>
                <c:formatCode>General</c:formatCode>
                <c:ptCount val="81"/>
                <c:pt idx="0">
                  <c:v>-1.8618506795755E-2</c:v>
                </c:pt>
                <c:pt idx="1">
                  <c:v>-7.4487895716946001E-2</c:v>
                </c:pt>
                <c:pt idx="2">
                  <c:v>-7.4543421543048799E-2</c:v>
                </c:pt>
                <c:pt idx="3">
                  <c:v>3.7299515106303603E-2</c:v>
                </c:pt>
                <c:pt idx="4">
                  <c:v>-1.8642803877703201E-2</c:v>
                </c:pt>
                <c:pt idx="5">
                  <c:v>7.4585120268506402E-2</c:v>
                </c:pt>
                <c:pt idx="6">
                  <c:v>-5.5897149245388501E-2</c:v>
                </c:pt>
                <c:pt idx="7">
                  <c:v>3.7285607755406402E-2</c:v>
                </c:pt>
                <c:pt idx="8">
                  <c:v>-5.5907566157286599E-2</c:v>
                </c:pt>
                <c:pt idx="9">
                  <c:v>5.5938840201379798E-2</c:v>
                </c:pt>
                <c:pt idx="10">
                  <c:v>3.7271710771524399E-2</c:v>
                </c:pt>
                <c:pt idx="11">
                  <c:v>-3.7257824143070002E-2</c:v>
                </c:pt>
                <c:pt idx="12">
                  <c:v>-3.7271710771524399E-2</c:v>
                </c:pt>
                <c:pt idx="13">
                  <c:v>-1.8642803877703201E-2</c:v>
                </c:pt>
                <c:pt idx="14">
                  <c:v>1.8646280067126601E-2</c:v>
                </c:pt>
                <c:pt idx="15">
                  <c:v>-3.7285607755406402E-2</c:v>
                </c:pt>
                <c:pt idx="16">
                  <c:v>3.7299515106303603E-2</c:v>
                </c:pt>
                <c:pt idx="17">
                  <c:v>1.8642803877703201E-2</c:v>
                </c:pt>
                <c:pt idx="18">
                  <c:v>-5.5917986952469703E-2</c:v>
                </c:pt>
                <c:pt idx="19">
                  <c:v>-3.7299515106303603E-2</c:v>
                </c:pt>
                <c:pt idx="20">
                  <c:v>0</c:v>
                </c:pt>
                <c:pt idx="21">
                  <c:v>5.5970149253731297E-2</c:v>
                </c:pt>
                <c:pt idx="22">
                  <c:v>5.5938840201379798E-2</c:v>
                </c:pt>
                <c:pt idx="23">
                  <c:v>-1.86358553857622E-2</c:v>
                </c:pt>
                <c:pt idx="24">
                  <c:v>-5.5917986952469703E-2</c:v>
                </c:pt>
                <c:pt idx="25">
                  <c:v>1.8649757553151802E-2</c:v>
                </c:pt>
                <c:pt idx="26">
                  <c:v>-1.8646280067126601E-2</c:v>
                </c:pt>
                <c:pt idx="27">
                  <c:v>7.4599030212607206E-2</c:v>
                </c:pt>
                <c:pt idx="28">
                  <c:v>-3.7271710771524399E-2</c:v>
                </c:pt>
                <c:pt idx="29">
                  <c:v>-3.7285607755406402E-2</c:v>
                </c:pt>
                <c:pt idx="30">
                  <c:v>-1.8649757553151802E-2</c:v>
                </c:pt>
                <c:pt idx="31">
                  <c:v>3.7306472673008802E-2</c:v>
                </c:pt>
                <c:pt idx="32">
                  <c:v>3.7292560134253201E-2</c:v>
                </c:pt>
                <c:pt idx="33">
                  <c:v>-1.86393289841566E-2</c:v>
                </c:pt>
                <c:pt idx="34">
                  <c:v>-1.8642803877703201E-2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-1.8646280067126601E-2</c:v>
                </c:pt>
                <c:pt idx="39">
                  <c:v>1.8649757553151802E-2</c:v>
                </c:pt>
                <c:pt idx="40">
                  <c:v>-3.7292560134253201E-2</c:v>
                </c:pt>
                <c:pt idx="41">
                  <c:v>0</c:v>
                </c:pt>
                <c:pt idx="42">
                  <c:v>1.8653236336504401E-2</c:v>
                </c:pt>
                <c:pt idx="43">
                  <c:v>3.7299515106303603E-2</c:v>
                </c:pt>
                <c:pt idx="44">
                  <c:v>1.8642803877703201E-2</c:v>
                </c:pt>
                <c:pt idx="45">
                  <c:v>0.149114631873253</c:v>
                </c:pt>
                <c:pt idx="46">
                  <c:v>-3.72231528010422E-2</c:v>
                </c:pt>
                <c:pt idx="47">
                  <c:v>0</c:v>
                </c:pt>
                <c:pt idx="48">
                  <c:v>0</c:v>
                </c:pt>
                <c:pt idx="49">
                  <c:v>-3.723701359151E-2</c:v>
                </c:pt>
                <c:pt idx="50">
                  <c:v>1.8625442354255901E-2</c:v>
                </c:pt>
                <c:pt idx="51">
                  <c:v>5.5865921787709501E-2</c:v>
                </c:pt>
                <c:pt idx="52">
                  <c:v>7.4446305602084498E-2</c:v>
                </c:pt>
                <c:pt idx="53">
                  <c:v>-1.85977310768086E-2</c:v>
                </c:pt>
                <c:pt idx="54">
                  <c:v>0.148809523809524</c:v>
                </c:pt>
                <c:pt idx="55">
                  <c:v>0.79866270430906405</c:v>
                </c:pt>
                <c:pt idx="56">
                  <c:v>0.62649714391007905</c:v>
                </c:pt>
                <c:pt idx="57">
                  <c:v>0.53103827137886805</c:v>
                </c:pt>
                <c:pt idx="58">
                  <c:v>0.34608378870674</c:v>
                </c:pt>
                <c:pt idx="59">
                  <c:v>0.41749863859139602</c:v>
                </c:pt>
                <c:pt idx="60">
                  <c:v>0.41576283441793199</c:v>
                </c:pt>
                <c:pt idx="61">
                  <c:v>0.28802880288028798</c:v>
                </c:pt>
                <c:pt idx="62">
                  <c:v>0.161550888529887</c:v>
                </c:pt>
                <c:pt idx="63">
                  <c:v>0.21505376344086</c:v>
                </c:pt>
                <c:pt idx="64">
                  <c:v>0.50071530758226002</c:v>
                </c:pt>
                <c:pt idx="65">
                  <c:v>0.46263345195729499</c:v>
                </c:pt>
                <c:pt idx="66">
                  <c:v>8.8558271342543404E-2</c:v>
                </c:pt>
                <c:pt idx="67">
                  <c:v>0.14156786409485</c:v>
                </c:pt>
                <c:pt idx="68">
                  <c:v>0.10602579961123899</c:v>
                </c:pt>
                <c:pt idx="69">
                  <c:v>0</c:v>
                </c:pt>
                <c:pt idx="70">
                  <c:v>8.8261253309797005E-2</c:v>
                </c:pt>
                <c:pt idx="71">
                  <c:v>1.7636684303351E-2</c:v>
                </c:pt>
                <c:pt idx="72">
                  <c:v>3.5267148651031602E-2</c:v>
                </c:pt>
                <c:pt idx="73">
                  <c:v>1.7627357659086899E-2</c:v>
                </c:pt>
                <c:pt idx="74">
                  <c:v>0.15861825872400401</c:v>
                </c:pt>
                <c:pt idx="75">
                  <c:v>3.5192679922576103E-2</c:v>
                </c:pt>
                <c:pt idx="76">
                  <c:v>-1.75901495162709E-2</c:v>
                </c:pt>
                <c:pt idx="77">
                  <c:v>5.2779732582688199E-2</c:v>
                </c:pt>
                <c:pt idx="78">
                  <c:v>1.7583963425356099E-2</c:v>
                </c:pt>
                <c:pt idx="79">
                  <c:v>7.0323488045007002E-2</c:v>
                </c:pt>
                <c:pt idx="80">
                  <c:v>0.33380182712579098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BD-48E6-9152-F64BFC8BAA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41480"/>
        <c:axId val="306738200"/>
      </c:lineChart>
      <c:dateAx>
        <c:axId val="306741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38200"/>
        <c:crosses val="autoZero"/>
        <c:auto val="1"/>
        <c:lblOffset val="100"/>
        <c:baseTimeUnit val="days"/>
      </c:dateAx>
      <c:valAx>
        <c:axId val="30673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4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Sheet1!$A$2:$A$82</c:f>
              <c:numCache>
                <c:formatCode>m/d/yyyy</c:formatCode>
                <c:ptCount val="81"/>
                <c:pt idx="0">
                  <c:v>43983</c:v>
                </c:pt>
                <c:pt idx="1">
                  <c:v>43984</c:v>
                </c:pt>
                <c:pt idx="2">
                  <c:v>43985</c:v>
                </c:pt>
                <c:pt idx="3">
                  <c:v>43986</c:v>
                </c:pt>
                <c:pt idx="4">
                  <c:v>43987</c:v>
                </c:pt>
                <c:pt idx="5">
                  <c:v>43988</c:v>
                </c:pt>
                <c:pt idx="6">
                  <c:v>43989</c:v>
                </c:pt>
                <c:pt idx="7">
                  <c:v>43990</c:v>
                </c:pt>
                <c:pt idx="8">
                  <c:v>43991</c:v>
                </c:pt>
                <c:pt idx="9">
                  <c:v>43992</c:v>
                </c:pt>
                <c:pt idx="10">
                  <c:v>43993</c:v>
                </c:pt>
                <c:pt idx="11">
                  <c:v>43994</c:v>
                </c:pt>
                <c:pt idx="12">
                  <c:v>43995</c:v>
                </c:pt>
                <c:pt idx="13">
                  <c:v>43996</c:v>
                </c:pt>
                <c:pt idx="14">
                  <c:v>43997</c:v>
                </c:pt>
                <c:pt idx="15">
                  <c:v>43998</c:v>
                </c:pt>
                <c:pt idx="16">
                  <c:v>43999</c:v>
                </c:pt>
                <c:pt idx="17">
                  <c:v>44000</c:v>
                </c:pt>
                <c:pt idx="18">
                  <c:v>44001</c:v>
                </c:pt>
                <c:pt idx="19">
                  <c:v>44002</c:v>
                </c:pt>
                <c:pt idx="20">
                  <c:v>44003</c:v>
                </c:pt>
                <c:pt idx="21">
                  <c:v>44004</c:v>
                </c:pt>
                <c:pt idx="22">
                  <c:v>44005</c:v>
                </c:pt>
                <c:pt idx="23">
                  <c:v>44006</c:v>
                </c:pt>
                <c:pt idx="24">
                  <c:v>44007</c:v>
                </c:pt>
                <c:pt idx="25">
                  <c:v>44008</c:v>
                </c:pt>
                <c:pt idx="26">
                  <c:v>44009</c:v>
                </c:pt>
                <c:pt idx="27">
                  <c:v>44010</c:v>
                </c:pt>
                <c:pt idx="28">
                  <c:v>44011</c:v>
                </c:pt>
                <c:pt idx="29">
                  <c:v>44012</c:v>
                </c:pt>
                <c:pt idx="30">
                  <c:v>44013</c:v>
                </c:pt>
                <c:pt idx="31">
                  <c:v>44014</c:v>
                </c:pt>
                <c:pt idx="32">
                  <c:v>44015</c:v>
                </c:pt>
                <c:pt idx="33">
                  <c:v>44016</c:v>
                </c:pt>
                <c:pt idx="34">
                  <c:v>44017</c:v>
                </c:pt>
                <c:pt idx="35">
                  <c:v>44018</c:v>
                </c:pt>
                <c:pt idx="36">
                  <c:v>44019</c:v>
                </c:pt>
                <c:pt idx="37">
                  <c:v>44020</c:v>
                </c:pt>
                <c:pt idx="38">
                  <c:v>44021</c:v>
                </c:pt>
                <c:pt idx="39">
                  <c:v>44022</c:v>
                </c:pt>
                <c:pt idx="40">
                  <c:v>44023</c:v>
                </c:pt>
                <c:pt idx="41">
                  <c:v>44024</c:v>
                </c:pt>
                <c:pt idx="42">
                  <c:v>44025</c:v>
                </c:pt>
                <c:pt idx="43">
                  <c:v>44026</c:v>
                </c:pt>
                <c:pt idx="44">
                  <c:v>44027</c:v>
                </c:pt>
                <c:pt idx="45">
                  <c:v>44028</c:v>
                </c:pt>
                <c:pt idx="46">
                  <c:v>44029</c:v>
                </c:pt>
                <c:pt idx="47">
                  <c:v>44030</c:v>
                </c:pt>
                <c:pt idx="48">
                  <c:v>44031</c:v>
                </c:pt>
                <c:pt idx="49">
                  <c:v>44032</c:v>
                </c:pt>
                <c:pt idx="50">
                  <c:v>44033</c:v>
                </c:pt>
                <c:pt idx="51">
                  <c:v>44034</c:v>
                </c:pt>
                <c:pt idx="52">
                  <c:v>44035</c:v>
                </c:pt>
                <c:pt idx="53">
                  <c:v>44036</c:v>
                </c:pt>
                <c:pt idx="54">
                  <c:v>44037</c:v>
                </c:pt>
                <c:pt idx="55">
                  <c:v>44038</c:v>
                </c:pt>
                <c:pt idx="56">
                  <c:v>44039</c:v>
                </c:pt>
                <c:pt idx="57">
                  <c:v>44040</c:v>
                </c:pt>
                <c:pt idx="58">
                  <c:v>44041</c:v>
                </c:pt>
                <c:pt idx="59">
                  <c:v>44042</c:v>
                </c:pt>
                <c:pt idx="60">
                  <c:v>44043</c:v>
                </c:pt>
                <c:pt idx="61">
                  <c:v>44044</c:v>
                </c:pt>
                <c:pt idx="62">
                  <c:v>44045</c:v>
                </c:pt>
                <c:pt idx="63">
                  <c:v>44046</c:v>
                </c:pt>
                <c:pt idx="64">
                  <c:v>44047</c:v>
                </c:pt>
                <c:pt idx="65">
                  <c:v>44048</c:v>
                </c:pt>
                <c:pt idx="66">
                  <c:v>44049</c:v>
                </c:pt>
                <c:pt idx="67">
                  <c:v>44050</c:v>
                </c:pt>
                <c:pt idx="68">
                  <c:v>44051</c:v>
                </c:pt>
                <c:pt idx="69">
                  <c:v>44052</c:v>
                </c:pt>
                <c:pt idx="70">
                  <c:v>44053</c:v>
                </c:pt>
                <c:pt idx="71">
                  <c:v>44054</c:v>
                </c:pt>
                <c:pt idx="72">
                  <c:v>44055</c:v>
                </c:pt>
                <c:pt idx="73">
                  <c:v>44056</c:v>
                </c:pt>
                <c:pt idx="74">
                  <c:v>44057</c:v>
                </c:pt>
                <c:pt idx="75">
                  <c:v>44058</c:v>
                </c:pt>
                <c:pt idx="76">
                  <c:v>44059</c:v>
                </c:pt>
                <c:pt idx="77">
                  <c:v>44060</c:v>
                </c:pt>
                <c:pt idx="78">
                  <c:v>44061</c:v>
                </c:pt>
                <c:pt idx="79">
                  <c:v>44062</c:v>
                </c:pt>
                <c:pt idx="80">
                  <c:v>44063</c:v>
                </c:pt>
              </c:numCache>
            </c:numRef>
          </c:cat>
          <c:val>
            <c:numRef>
              <c:f>Sheet1!$B$2:$B$82</c:f>
              <c:numCache>
                <c:formatCode>General</c:formatCode>
                <c:ptCount val="81"/>
                <c:pt idx="0">
                  <c:v>0</c:v>
                </c:pt>
                <c:pt idx="1">
                  <c:v>50</c:v>
                </c:pt>
                <c:pt idx="2">
                  <c:v>0</c:v>
                </c:pt>
                <c:pt idx="3">
                  <c:v>52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53</c:v>
                </c:pt>
                <c:pt idx="9">
                  <c:v>44</c:v>
                </c:pt>
                <c:pt idx="10">
                  <c:v>0</c:v>
                </c:pt>
                <c:pt idx="11">
                  <c:v>44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52</c:v>
                </c:pt>
                <c:pt idx="16">
                  <c:v>0</c:v>
                </c:pt>
                <c:pt idx="17">
                  <c:v>34</c:v>
                </c:pt>
                <c:pt idx="18">
                  <c:v>135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44</c:v>
                </c:pt>
                <c:pt idx="24">
                  <c:v>43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44</c:v>
                </c:pt>
                <c:pt idx="30">
                  <c:v>0</c:v>
                </c:pt>
                <c:pt idx="31">
                  <c:v>36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46</c:v>
                </c:pt>
                <c:pt idx="37">
                  <c:v>0</c:v>
                </c:pt>
                <c:pt idx="38">
                  <c:v>0</c:v>
                </c:pt>
                <c:pt idx="39">
                  <c:v>52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42</c:v>
                </c:pt>
                <c:pt idx="44">
                  <c:v>0</c:v>
                </c:pt>
                <c:pt idx="45">
                  <c:v>44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54</c:v>
                </c:pt>
                <c:pt idx="51">
                  <c:v>0</c:v>
                </c:pt>
                <c:pt idx="52">
                  <c:v>126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89</c:v>
                </c:pt>
                <c:pt idx="59">
                  <c:v>111</c:v>
                </c:pt>
                <c:pt idx="60">
                  <c:v>110</c:v>
                </c:pt>
                <c:pt idx="61">
                  <c:v>0</c:v>
                </c:pt>
                <c:pt idx="62">
                  <c:v>0</c:v>
                </c:pt>
                <c:pt idx="63">
                  <c:v>90</c:v>
                </c:pt>
                <c:pt idx="64">
                  <c:v>92</c:v>
                </c:pt>
                <c:pt idx="65">
                  <c:v>110</c:v>
                </c:pt>
                <c:pt idx="66">
                  <c:v>93</c:v>
                </c:pt>
                <c:pt idx="67">
                  <c:v>100</c:v>
                </c:pt>
                <c:pt idx="68">
                  <c:v>0</c:v>
                </c:pt>
                <c:pt idx="69">
                  <c:v>0</c:v>
                </c:pt>
                <c:pt idx="70">
                  <c:v>37</c:v>
                </c:pt>
                <c:pt idx="71">
                  <c:v>50</c:v>
                </c:pt>
                <c:pt idx="72">
                  <c:v>29</c:v>
                </c:pt>
                <c:pt idx="73">
                  <c:v>40</c:v>
                </c:pt>
                <c:pt idx="74">
                  <c:v>23</c:v>
                </c:pt>
                <c:pt idx="75">
                  <c:v>0</c:v>
                </c:pt>
                <c:pt idx="76">
                  <c:v>0</c:v>
                </c:pt>
                <c:pt idx="77">
                  <c:v>27</c:v>
                </c:pt>
                <c:pt idx="78">
                  <c:v>36</c:v>
                </c:pt>
                <c:pt idx="79">
                  <c:v>43</c:v>
                </c:pt>
                <c:pt idx="80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3A-4CCF-A033-36DD63931D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576128"/>
        <c:axId val="47579080"/>
      </c:lineChart>
      <c:dateAx>
        <c:axId val="47576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79080"/>
        <c:crosses val="autoZero"/>
        <c:auto val="1"/>
        <c:lblOffset val="100"/>
        <c:baseTimeUnit val="days"/>
      </c:dateAx>
      <c:valAx>
        <c:axId val="4757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7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Sheet1!$A$2:$A$82</c:f>
              <c:numCache>
                <c:formatCode>m/d/yyyy</c:formatCode>
                <c:ptCount val="81"/>
                <c:pt idx="0">
                  <c:v>43983</c:v>
                </c:pt>
                <c:pt idx="1">
                  <c:v>43984</c:v>
                </c:pt>
                <c:pt idx="2">
                  <c:v>43985</c:v>
                </c:pt>
                <c:pt idx="3">
                  <c:v>43986</c:v>
                </c:pt>
                <c:pt idx="4">
                  <c:v>43987</c:v>
                </c:pt>
                <c:pt idx="5">
                  <c:v>43988</c:v>
                </c:pt>
                <c:pt idx="6">
                  <c:v>43989</c:v>
                </c:pt>
                <c:pt idx="7">
                  <c:v>43990</c:v>
                </c:pt>
                <c:pt idx="8">
                  <c:v>43991</c:v>
                </c:pt>
                <c:pt idx="9">
                  <c:v>43992</c:v>
                </c:pt>
                <c:pt idx="10">
                  <c:v>43993</c:v>
                </c:pt>
                <c:pt idx="11">
                  <c:v>43994</c:v>
                </c:pt>
                <c:pt idx="12">
                  <c:v>43995</c:v>
                </c:pt>
                <c:pt idx="13">
                  <c:v>43996</c:v>
                </c:pt>
                <c:pt idx="14">
                  <c:v>43997</c:v>
                </c:pt>
                <c:pt idx="15">
                  <c:v>43998</c:v>
                </c:pt>
                <c:pt idx="16">
                  <c:v>43999</c:v>
                </c:pt>
                <c:pt idx="17">
                  <c:v>44000</c:v>
                </c:pt>
                <c:pt idx="18">
                  <c:v>44001</c:v>
                </c:pt>
                <c:pt idx="19">
                  <c:v>44002</c:v>
                </c:pt>
                <c:pt idx="20">
                  <c:v>44003</c:v>
                </c:pt>
                <c:pt idx="21">
                  <c:v>44004</c:v>
                </c:pt>
                <c:pt idx="22">
                  <c:v>44005</c:v>
                </c:pt>
                <c:pt idx="23">
                  <c:v>44006</c:v>
                </c:pt>
                <c:pt idx="24">
                  <c:v>44007</c:v>
                </c:pt>
                <c:pt idx="25">
                  <c:v>44008</c:v>
                </c:pt>
                <c:pt idx="26">
                  <c:v>44009</c:v>
                </c:pt>
                <c:pt idx="27">
                  <c:v>44010</c:v>
                </c:pt>
                <c:pt idx="28">
                  <c:v>44011</c:v>
                </c:pt>
                <c:pt idx="29">
                  <c:v>44012</c:v>
                </c:pt>
                <c:pt idx="30">
                  <c:v>44013</c:v>
                </c:pt>
                <c:pt idx="31">
                  <c:v>44014</c:v>
                </c:pt>
                <c:pt idx="32">
                  <c:v>44015</c:v>
                </c:pt>
                <c:pt idx="33">
                  <c:v>44016</c:v>
                </c:pt>
                <c:pt idx="34">
                  <c:v>44017</c:v>
                </c:pt>
                <c:pt idx="35">
                  <c:v>44018</c:v>
                </c:pt>
                <c:pt idx="36">
                  <c:v>44019</c:v>
                </c:pt>
                <c:pt idx="37">
                  <c:v>44020</c:v>
                </c:pt>
                <c:pt idx="38">
                  <c:v>44021</c:v>
                </c:pt>
                <c:pt idx="39">
                  <c:v>44022</c:v>
                </c:pt>
                <c:pt idx="40">
                  <c:v>44023</c:v>
                </c:pt>
                <c:pt idx="41">
                  <c:v>44024</c:v>
                </c:pt>
                <c:pt idx="42">
                  <c:v>44025</c:v>
                </c:pt>
                <c:pt idx="43">
                  <c:v>44026</c:v>
                </c:pt>
                <c:pt idx="44">
                  <c:v>44027</c:v>
                </c:pt>
                <c:pt idx="45">
                  <c:v>44028</c:v>
                </c:pt>
                <c:pt idx="46">
                  <c:v>44029</c:v>
                </c:pt>
                <c:pt idx="47">
                  <c:v>44030</c:v>
                </c:pt>
                <c:pt idx="48">
                  <c:v>44031</c:v>
                </c:pt>
                <c:pt idx="49">
                  <c:v>44032</c:v>
                </c:pt>
                <c:pt idx="50">
                  <c:v>44033</c:v>
                </c:pt>
                <c:pt idx="51">
                  <c:v>44034</c:v>
                </c:pt>
                <c:pt idx="52">
                  <c:v>44035</c:v>
                </c:pt>
                <c:pt idx="53">
                  <c:v>44036</c:v>
                </c:pt>
                <c:pt idx="54">
                  <c:v>44037</c:v>
                </c:pt>
                <c:pt idx="55">
                  <c:v>44038</c:v>
                </c:pt>
                <c:pt idx="56">
                  <c:v>44039</c:v>
                </c:pt>
                <c:pt idx="57">
                  <c:v>44040</c:v>
                </c:pt>
                <c:pt idx="58">
                  <c:v>44041</c:v>
                </c:pt>
                <c:pt idx="59">
                  <c:v>44042</c:v>
                </c:pt>
                <c:pt idx="60">
                  <c:v>44043</c:v>
                </c:pt>
                <c:pt idx="61">
                  <c:v>44044</c:v>
                </c:pt>
                <c:pt idx="62">
                  <c:v>44045</c:v>
                </c:pt>
                <c:pt idx="63">
                  <c:v>44046</c:v>
                </c:pt>
                <c:pt idx="64">
                  <c:v>44047</c:v>
                </c:pt>
                <c:pt idx="65">
                  <c:v>44048</c:v>
                </c:pt>
                <c:pt idx="66">
                  <c:v>44049</c:v>
                </c:pt>
                <c:pt idx="67">
                  <c:v>44050</c:v>
                </c:pt>
                <c:pt idx="68">
                  <c:v>44051</c:v>
                </c:pt>
                <c:pt idx="69">
                  <c:v>44052</c:v>
                </c:pt>
                <c:pt idx="70">
                  <c:v>44053</c:v>
                </c:pt>
                <c:pt idx="71">
                  <c:v>44054</c:v>
                </c:pt>
                <c:pt idx="72">
                  <c:v>44055</c:v>
                </c:pt>
                <c:pt idx="73">
                  <c:v>44056</c:v>
                </c:pt>
                <c:pt idx="74">
                  <c:v>44057</c:v>
                </c:pt>
                <c:pt idx="75">
                  <c:v>44058</c:v>
                </c:pt>
                <c:pt idx="76">
                  <c:v>44059</c:v>
                </c:pt>
                <c:pt idx="77">
                  <c:v>44060</c:v>
                </c:pt>
                <c:pt idx="78">
                  <c:v>44061</c:v>
                </c:pt>
                <c:pt idx="79">
                  <c:v>44062</c:v>
                </c:pt>
                <c:pt idx="80">
                  <c:v>44063</c:v>
                </c:pt>
              </c:numCache>
            </c:numRef>
          </c:cat>
          <c:val>
            <c:numRef>
              <c:f>Sheet1!$B$2:$B$82</c:f>
              <c:numCache>
                <c:formatCode>General</c:formatCode>
                <c:ptCount val="81"/>
                <c:pt idx="0">
                  <c:v>0</c:v>
                </c:pt>
                <c:pt idx="1">
                  <c:v>49</c:v>
                </c:pt>
                <c:pt idx="2">
                  <c:v>0</c:v>
                </c:pt>
                <c:pt idx="3">
                  <c:v>51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50</c:v>
                </c:pt>
                <c:pt idx="9">
                  <c:v>43</c:v>
                </c:pt>
                <c:pt idx="10">
                  <c:v>0</c:v>
                </c:pt>
                <c:pt idx="11">
                  <c:v>41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51</c:v>
                </c:pt>
                <c:pt idx="16">
                  <c:v>0</c:v>
                </c:pt>
                <c:pt idx="17">
                  <c:v>33</c:v>
                </c:pt>
                <c:pt idx="18">
                  <c:v>116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42</c:v>
                </c:pt>
                <c:pt idx="24">
                  <c:v>40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42</c:v>
                </c:pt>
                <c:pt idx="30">
                  <c:v>0</c:v>
                </c:pt>
                <c:pt idx="31">
                  <c:v>35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45</c:v>
                </c:pt>
                <c:pt idx="37">
                  <c:v>0</c:v>
                </c:pt>
                <c:pt idx="38">
                  <c:v>0</c:v>
                </c:pt>
                <c:pt idx="39">
                  <c:v>50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41</c:v>
                </c:pt>
                <c:pt idx="44">
                  <c:v>0</c:v>
                </c:pt>
                <c:pt idx="45">
                  <c:v>43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53</c:v>
                </c:pt>
                <c:pt idx="51">
                  <c:v>0</c:v>
                </c:pt>
                <c:pt idx="52">
                  <c:v>122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89</c:v>
                </c:pt>
                <c:pt idx="59">
                  <c:v>110</c:v>
                </c:pt>
                <c:pt idx="60">
                  <c:v>108</c:v>
                </c:pt>
                <c:pt idx="61">
                  <c:v>0</c:v>
                </c:pt>
                <c:pt idx="62">
                  <c:v>0</c:v>
                </c:pt>
                <c:pt idx="63">
                  <c:v>90</c:v>
                </c:pt>
                <c:pt idx="64">
                  <c:v>92</c:v>
                </c:pt>
                <c:pt idx="65">
                  <c:v>108</c:v>
                </c:pt>
                <c:pt idx="66">
                  <c:v>92</c:v>
                </c:pt>
                <c:pt idx="67">
                  <c:v>95</c:v>
                </c:pt>
                <c:pt idx="68">
                  <c:v>0</c:v>
                </c:pt>
                <c:pt idx="69">
                  <c:v>0</c:v>
                </c:pt>
                <c:pt idx="70">
                  <c:v>36</c:v>
                </c:pt>
                <c:pt idx="71">
                  <c:v>35</c:v>
                </c:pt>
                <c:pt idx="72">
                  <c:v>28</c:v>
                </c:pt>
                <c:pt idx="73">
                  <c:v>38</c:v>
                </c:pt>
                <c:pt idx="74">
                  <c:v>22</c:v>
                </c:pt>
                <c:pt idx="75">
                  <c:v>0</c:v>
                </c:pt>
                <c:pt idx="76">
                  <c:v>0</c:v>
                </c:pt>
                <c:pt idx="77">
                  <c:v>26</c:v>
                </c:pt>
                <c:pt idx="78">
                  <c:v>34</c:v>
                </c:pt>
                <c:pt idx="79">
                  <c:v>41</c:v>
                </c:pt>
                <c:pt idx="80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3F-4F19-8B3E-F03E5FA034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574488"/>
        <c:axId val="47574816"/>
      </c:lineChart>
      <c:dateAx>
        <c:axId val="47574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74816"/>
        <c:crosses val="autoZero"/>
        <c:auto val="1"/>
        <c:lblOffset val="100"/>
        <c:baseTimeUnit val="days"/>
      </c:dateAx>
      <c:valAx>
        <c:axId val="4757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7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Sheet1!$A$2:$A$82</c:f>
              <c:numCache>
                <c:formatCode>m/d/yyyy</c:formatCode>
                <c:ptCount val="81"/>
                <c:pt idx="0">
                  <c:v>43983</c:v>
                </c:pt>
                <c:pt idx="1">
                  <c:v>43984</c:v>
                </c:pt>
                <c:pt idx="2">
                  <c:v>43985</c:v>
                </c:pt>
                <c:pt idx="3">
                  <c:v>43986</c:v>
                </c:pt>
                <c:pt idx="4">
                  <c:v>43987</c:v>
                </c:pt>
                <c:pt idx="5">
                  <c:v>43988</c:v>
                </c:pt>
                <c:pt idx="6">
                  <c:v>43989</c:v>
                </c:pt>
                <c:pt idx="7">
                  <c:v>43990</c:v>
                </c:pt>
                <c:pt idx="8">
                  <c:v>43991</c:v>
                </c:pt>
                <c:pt idx="9">
                  <c:v>43992</c:v>
                </c:pt>
                <c:pt idx="10">
                  <c:v>43993</c:v>
                </c:pt>
                <c:pt idx="11">
                  <c:v>43994</c:v>
                </c:pt>
                <c:pt idx="12">
                  <c:v>43995</c:v>
                </c:pt>
                <c:pt idx="13">
                  <c:v>43996</c:v>
                </c:pt>
                <c:pt idx="14">
                  <c:v>43997</c:v>
                </c:pt>
                <c:pt idx="15">
                  <c:v>43998</c:v>
                </c:pt>
                <c:pt idx="16">
                  <c:v>43999</c:v>
                </c:pt>
                <c:pt idx="17">
                  <c:v>44000</c:v>
                </c:pt>
                <c:pt idx="18">
                  <c:v>44001</c:v>
                </c:pt>
                <c:pt idx="19">
                  <c:v>44002</c:v>
                </c:pt>
                <c:pt idx="20">
                  <c:v>44003</c:v>
                </c:pt>
                <c:pt idx="21">
                  <c:v>44004</c:v>
                </c:pt>
                <c:pt idx="22">
                  <c:v>44005</c:v>
                </c:pt>
                <c:pt idx="23">
                  <c:v>44006</c:v>
                </c:pt>
                <c:pt idx="24">
                  <c:v>44007</c:v>
                </c:pt>
                <c:pt idx="25">
                  <c:v>44008</c:v>
                </c:pt>
                <c:pt idx="26">
                  <c:v>44009</c:v>
                </c:pt>
                <c:pt idx="27">
                  <c:v>44010</c:v>
                </c:pt>
                <c:pt idx="28">
                  <c:v>44011</c:v>
                </c:pt>
                <c:pt idx="29">
                  <c:v>44012</c:v>
                </c:pt>
                <c:pt idx="30">
                  <c:v>44013</c:v>
                </c:pt>
                <c:pt idx="31">
                  <c:v>44014</c:v>
                </c:pt>
                <c:pt idx="32">
                  <c:v>44015</c:v>
                </c:pt>
                <c:pt idx="33">
                  <c:v>44016</c:v>
                </c:pt>
                <c:pt idx="34">
                  <c:v>44017</c:v>
                </c:pt>
                <c:pt idx="35">
                  <c:v>44018</c:v>
                </c:pt>
                <c:pt idx="36">
                  <c:v>44019</c:v>
                </c:pt>
                <c:pt idx="37">
                  <c:v>44020</c:v>
                </c:pt>
                <c:pt idx="38">
                  <c:v>44021</c:v>
                </c:pt>
                <c:pt idx="39">
                  <c:v>44022</c:v>
                </c:pt>
                <c:pt idx="40">
                  <c:v>44023</c:v>
                </c:pt>
                <c:pt idx="41">
                  <c:v>44024</c:v>
                </c:pt>
                <c:pt idx="42">
                  <c:v>44025</c:v>
                </c:pt>
                <c:pt idx="43">
                  <c:v>44026</c:v>
                </c:pt>
                <c:pt idx="44">
                  <c:v>44027</c:v>
                </c:pt>
                <c:pt idx="45">
                  <c:v>44028</c:v>
                </c:pt>
                <c:pt idx="46">
                  <c:v>44029</c:v>
                </c:pt>
                <c:pt idx="47">
                  <c:v>44030</c:v>
                </c:pt>
                <c:pt idx="48">
                  <c:v>44031</c:v>
                </c:pt>
                <c:pt idx="49">
                  <c:v>44032</c:v>
                </c:pt>
                <c:pt idx="50">
                  <c:v>44033</c:v>
                </c:pt>
                <c:pt idx="51">
                  <c:v>44034</c:v>
                </c:pt>
                <c:pt idx="52">
                  <c:v>44035</c:v>
                </c:pt>
                <c:pt idx="53">
                  <c:v>44036</c:v>
                </c:pt>
                <c:pt idx="54">
                  <c:v>44037</c:v>
                </c:pt>
                <c:pt idx="55">
                  <c:v>44038</c:v>
                </c:pt>
                <c:pt idx="56">
                  <c:v>44039</c:v>
                </c:pt>
                <c:pt idx="57">
                  <c:v>44040</c:v>
                </c:pt>
                <c:pt idx="58">
                  <c:v>44041</c:v>
                </c:pt>
                <c:pt idx="59">
                  <c:v>44042</c:v>
                </c:pt>
                <c:pt idx="60">
                  <c:v>44043</c:v>
                </c:pt>
                <c:pt idx="61">
                  <c:v>44044</c:v>
                </c:pt>
                <c:pt idx="62">
                  <c:v>44045</c:v>
                </c:pt>
                <c:pt idx="63">
                  <c:v>44046</c:v>
                </c:pt>
                <c:pt idx="64">
                  <c:v>44047</c:v>
                </c:pt>
                <c:pt idx="65">
                  <c:v>44048</c:v>
                </c:pt>
                <c:pt idx="66">
                  <c:v>44049</c:v>
                </c:pt>
                <c:pt idx="67">
                  <c:v>44050</c:v>
                </c:pt>
                <c:pt idx="68">
                  <c:v>44051</c:v>
                </c:pt>
                <c:pt idx="69">
                  <c:v>44052</c:v>
                </c:pt>
                <c:pt idx="70">
                  <c:v>44053</c:v>
                </c:pt>
                <c:pt idx="71">
                  <c:v>44054</c:v>
                </c:pt>
                <c:pt idx="72">
                  <c:v>44055</c:v>
                </c:pt>
                <c:pt idx="73">
                  <c:v>44056</c:v>
                </c:pt>
                <c:pt idx="74">
                  <c:v>44057</c:v>
                </c:pt>
                <c:pt idx="75">
                  <c:v>44058</c:v>
                </c:pt>
                <c:pt idx="76">
                  <c:v>44059</c:v>
                </c:pt>
                <c:pt idx="77">
                  <c:v>44060</c:v>
                </c:pt>
                <c:pt idx="78">
                  <c:v>44061</c:v>
                </c:pt>
                <c:pt idx="79">
                  <c:v>44062</c:v>
                </c:pt>
                <c:pt idx="80">
                  <c:v>44063</c:v>
                </c:pt>
              </c:numCache>
            </c:numRef>
          </c:cat>
          <c:val>
            <c:numRef>
              <c:f>Sheet1!$B$2:$B$82</c:f>
              <c:numCache>
                <c:formatCode>General</c:formatCode>
                <c:ptCount val="8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1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2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4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2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2</c:v>
                </c:pt>
                <c:pt idx="66">
                  <c:v>1</c:v>
                </c:pt>
                <c:pt idx="67">
                  <c:v>5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15</c:v>
                </c:pt>
                <c:pt idx="72">
                  <c:v>1</c:v>
                </c:pt>
                <c:pt idx="73">
                  <c:v>2</c:v>
                </c:pt>
                <c:pt idx="74">
                  <c:v>1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4F-410B-B661-FA3826DF5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587280"/>
        <c:axId val="47586296"/>
      </c:lineChart>
      <c:dateAx>
        <c:axId val="47587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86296"/>
        <c:crosses val="autoZero"/>
        <c:auto val="1"/>
        <c:lblOffset val="100"/>
        <c:baseTimeUnit val="days"/>
      </c:dateAx>
      <c:valAx>
        <c:axId val="4758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8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Sheet1!$A$2:$A$82</c:f>
              <c:numCache>
                <c:formatCode>m/d/yyyy</c:formatCode>
                <c:ptCount val="81"/>
                <c:pt idx="0">
                  <c:v>43983</c:v>
                </c:pt>
                <c:pt idx="1">
                  <c:v>43984</c:v>
                </c:pt>
                <c:pt idx="2">
                  <c:v>43985</c:v>
                </c:pt>
                <c:pt idx="3">
                  <c:v>43986</c:v>
                </c:pt>
                <c:pt idx="4">
                  <c:v>43987</c:v>
                </c:pt>
                <c:pt idx="5">
                  <c:v>43988</c:v>
                </c:pt>
                <c:pt idx="6">
                  <c:v>43989</c:v>
                </c:pt>
                <c:pt idx="7">
                  <c:v>43990</c:v>
                </c:pt>
                <c:pt idx="8">
                  <c:v>43991</c:v>
                </c:pt>
                <c:pt idx="9">
                  <c:v>43992</c:v>
                </c:pt>
                <c:pt idx="10">
                  <c:v>43993</c:v>
                </c:pt>
                <c:pt idx="11">
                  <c:v>43994</c:v>
                </c:pt>
                <c:pt idx="12">
                  <c:v>43995</c:v>
                </c:pt>
                <c:pt idx="13">
                  <c:v>43996</c:v>
                </c:pt>
                <c:pt idx="14">
                  <c:v>43997</c:v>
                </c:pt>
                <c:pt idx="15">
                  <c:v>43998</c:v>
                </c:pt>
                <c:pt idx="16">
                  <c:v>43999</c:v>
                </c:pt>
                <c:pt idx="17">
                  <c:v>44000</c:v>
                </c:pt>
                <c:pt idx="18">
                  <c:v>44001</c:v>
                </c:pt>
                <c:pt idx="19">
                  <c:v>44002</c:v>
                </c:pt>
                <c:pt idx="20">
                  <c:v>44003</c:v>
                </c:pt>
                <c:pt idx="21">
                  <c:v>44004</c:v>
                </c:pt>
                <c:pt idx="22">
                  <c:v>44005</c:v>
                </c:pt>
                <c:pt idx="23">
                  <c:v>44006</c:v>
                </c:pt>
                <c:pt idx="24">
                  <c:v>44007</c:v>
                </c:pt>
                <c:pt idx="25">
                  <c:v>44008</c:v>
                </c:pt>
                <c:pt idx="26">
                  <c:v>44009</c:v>
                </c:pt>
                <c:pt idx="27">
                  <c:v>44010</c:v>
                </c:pt>
                <c:pt idx="28">
                  <c:v>44011</c:v>
                </c:pt>
                <c:pt idx="29">
                  <c:v>44012</c:v>
                </c:pt>
                <c:pt idx="30">
                  <c:v>44013</c:v>
                </c:pt>
                <c:pt idx="31">
                  <c:v>44014</c:v>
                </c:pt>
                <c:pt idx="32">
                  <c:v>44015</c:v>
                </c:pt>
                <c:pt idx="33">
                  <c:v>44016</c:v>
                </c:pt>
                <c:pt idx="34">
                  <c:v>44017</c:v>
                </c:pt>
                <c:pt idx="35">
                  <c:v>44018</c:v>
                </c:pt>
                <c:pt idx="36">
                  <c:v>44019</c:v>
                </c:pt>
                <c:pt idx="37">
                  <c:v>44020</c:v>
                </c:pt>
                <c:pt idx="38">
                  <c:v>44021</c:v>
                </c:pt>
                <c:pt idx="39">
                  <c:v>44022</c:v>
                </c:pt>
                <c:pt idx="40">
                  <c:v>44023</c:v>
                </c:pt>
                <c:pt idx="41">
                  <c:v>44024</c:v>
                </c:pt>
                <c:pt idx="42">
                  <c:v>44025</c:v>
                </c:pt>
                <c:pt idx="43">
                  <c:v>44026</c:v>
                </c:pt>
                <c:pt idx="44">
                  <c:v>44027</c:v>
                </c:pt>
                <c:pt idx="45">
                  <c:v>44028</c:v>
                </c:pt>
                <c:pt idx="46">
                  <c:v>44029</c:v>
                </c:pt>
                <c:pt idx="47">
                  <c:v>44030</c:v>
                </c:pt>
                <c:pt idx="48">
                  <c:v>44031</c:v>
                </c:pt>
                <c:pt idx="49">
                  <c:v>44032</c:v>
                </c:pt>
                <c:pt idx="50">
                  <c:v>44033</c:v>
                </c:pt>
                <c:pt idx="51">
                  <c:v>44034</c:v>
                </c:pt>
                <c:pt idx="52">
                  <c:v>44035</c:v>
                </c:pt>
                <c:pt idx="53">
                  <c:v>44036</c:v>
                </c:pt>
                <c:pt idx="54">
                  <c:v>44037</c:v>
                </c:pt>
                <c:pt idx="55">
                  <c:v>44038</c:v>
                </c:pt>
                <c:pt idx="56">
                  <c:v>44039</c:v>
                </c:pt>
                <c:pt idx="57">
                  <c:v>44040</c:v>
                </c:pt>
                <c:pt idx="58">
                  <c:v>44041</c:v>
                </c:pt>
                <c:pt idx="59">
                  <c:v>44042</c:v>
                </c:pt>
                <c:pt idx="60">
                  <c:v>44043</c:v>
                </c:pt>
                <c:pt idx="61">
                  <c:v>44044</c:v>
                </c:pt>
                <c:pt idx="62">
                  <c:v>44045</c:v>
                </c:pt>
                <c:pt idx="63">
                  <c:v>44046</c:v>
                </c:pt>
                <c:pt idx="64">
                  <c:v>44047</c:v>
                </c:pt>
                <c:pt idx="65">
                  <c:v>44048</c:v>
                </c:pt>
                <c:pt idx="66">
                  <c:v>44049</c:v>
                </c:pt>
                <c:pt idx="67">
                  <c:v>44050</c:v>
                </c:pt>
                <c:pt idx="68">
                  <c:v>44051</c:v>
                </c:pt>
                <c:pt idx="69">
                  <c:v>44052</c:v>
                </c:pt>
                <c:pt idx="70">
                  <c:v>44053</c:v>
                </c:pt>
                <c:pt idx="71">
                  <c:v>44054</c:v>
                </c:pt>
                <c:pt idx="72">
                  <c:v>44055</c:v>
                </c:pt>
                <c:pt idx="73">
                  <c:v>44056</c:v>
                </c:pt>
                <c:pt idx="74">
                  <c:v>44057</c:v>
                </c:pt>
                <c:pt idx="75">
                  <c:v>44058</c:v>
                </c:pt>
                <c:pt idx="76">
                  <c:v>44059</c:v>
                </c:pt>
                <c:pt idx="77">
                  <c:v>44060</c:v>
                </c:pt>
                <c:pt idx="78">
                  <c:v>44061</c:v>
                </c:pt>
                <c:pt idx="79">
                  <c:v>44062</c:v>
                </c:pt>
                <c:pt idx="80">
                  <c:v>44063</c:v>
                </c:pt>
              </c:numCache>
            </c:numRef>
          </c:cat>
          <c:val>
            <c:numRef>
              <c:f>Sheet1!$B$2:$B$82</c:f>
              <c:numCache>
                <c:formatCode>General</c:formatCode>
                <c:ptCount val="81"/>
                <c:pt idx="0">
                  <c:v>132</c:v>
                </c:pt>
                <c:pt idx="1">
                  <c:v>803</c:v>
                </c:pt>
                <c:pt idx="2">
                  <c:v>77</c:v>
                </c:pt>
                <c:pt idx="3">
                  <c:v>813</c:v>
                </c:pt>
                <c:pt idx="4">
                  <c:v>138</c:v>
                </c:pt>
                <c:pt idx="5">
                  <c:v>27</c:v>
                </c:pt>
                <c:pt idx="6">
                  <c:v>17</c:v>
                </c:pt>
                <c:pt idx="7">
                  <c:v>12</c:v>
                </c:pt>
                <c:pt idx="8">
                  <c:v>892</c:v>
                </c:pt>
                <c:pt idx="9">
                  <c:v>754</c:v>
                </c:pt>
                <c:pt idx="10">
                  <c:v>232</c:v>
                </c:pt>
                <c:pt idx="11">
                  <c:v>773</c:v>
                </c:pt>
                <c:pt idx="12">
                  <c:v>108</c:v>
                </c:pt>
                <c:pt idx="13">
                  <c:v>30</c:v>
                </c:pt>
                <c:pt idx="14">
                  <c:v>19</c:v>
                </c:pt>
                <c:pt idx="15">
                  <c:v>654</c:v>
                </c:pt>
                <c:pt idx="16">
                  <c:v>142</c:v>
                </c:pt>
                <c:pt idx="17">
                  <c:v>667</c:v>
                </c:pt>
                <c:pt idx="18">
                  <c:v>1452</c:v>
                </c:pt>
                <c:pt idx="19">
                  <c:v>319</c:v>
                </c:pt>
                <c:pt idx="20">
                  <c:v>90</c:v>
                </c:pt>
                <c:pt idx="21">
                  <c:v>11</c:v>
                </c:pt>
                <c:pt idx="22">
                  <c:v>14</c:v>
                </c:pt>
                <c:pt idx="23">
                  <c:v>795</c:v>
                </c:pt>
                <c:pt idx="24">
                  <c:v>678</c:v>
                </c:pt>
                <c:pt idx="25">
                  <c:v>181</c:v>
                </c:pt>
                <c:pt idx="26">
                  <c:v>37</c:v>
                </c:pt>
                <c:pt idx="27">
                  <c:v>23</c:v>
                </c:pt>
                <c:pt idx="28">
                  <c:v>16</c:v>
                </c:pt>
                <c:pt idx="29">
                  <c:v>599</c:v>
                </c:pt>
                <c:pt idx="30">
                  <c:v>205</c:v>
                </c:pt>
                <c:pt idx="31">
                  <c:v>632</c:v>
                </c:pt>
                <c:pt idx="32">
                  <c:v>132</c:v>
                </c:pt>
                <c:pt idx="33">
                  <c:v>39</c:v>
                </c:pt>
                <c:pt idx="34">
                  <c:v>20</c:v>
                </c:pt>
                <c:pt idx="35">
                  <c:v>20</c:v>
                </c:pt>
                <c:pt idx="36">
                  <c:v>760</c:v>
                </c:pt>
                <c:pt idx="37">
                  <c:v>107</c:v>
                </c:pt>
                <c:pt idx="38">
                  <c:v>17</c:v>
                </c:pt>
                <c:pt idx="39">
                  <c:v>763</c:v>
                </c:pt>
                <c:pt idx="40">
                  <c:v>196</c:v>
                </c:pt>
                <c:pt idx="41">
                  <c:v>50</c:v>
                </c:pt>
                <c:pt idx="42">
                  <c:v>10</c:v>
                </c:pt>
                <c:pt idx="43">
                  <c:v>764</c:v>
                </c:pt>
                <c:pt idx="44">
                  <c:v>116</c:v>
                </c:pt>
                <c:pt idx="45">
                  <c:v>788</c:v>
                </c:pt>
                <c:pt idx="46">
                  <c:v>118</c:v>
                </c:pt>
                <c:pt idx="47">
                  <c:v>34</c:v>
                </c:pt>
                <c:pt idx="48">
                  <c:v>18</c:v>
                </c:pt>
                <c:pt idx="49">
                  <c:v>14</c:v>
                </c:pt>
                <c:pt idx="50">
                  <c:v>932</c:v>
                </c:pt>
                <c:pt idx="51">
                  <c:v>129</c:v>
                </c:pt>
                <c:pt idx="52">
                  <c:v>781</c:v>
                </c:pt>
                <c:pt idx="53">
                  <c:v>151</c:v>
                </c:pt>
                <c:pt idx="54">
                  <c:v>31</c:v>
                </c:pt>
                <c:pt idx="55">
                  <c:v>15</c:v>
                </c:pt>
                <c:pt idx="56">
                  <c:v>21</c:v>
                </c:pt>
                <c:pt idx="57">
                  <c:v>12</c:v>
                </c:pt>
                <c:pt idx="58">
                  <c:v>341</c:v>
                </c:pt>
                <c:pt idx="59">
                  <c:v>668</c:v>
                </c:pt>
                <c:pt idx="60">
                  <c:v>704</c:v>
                </c:pt>
                <c:pt idx="61">
                  <c:v>326</c:v>
                </c:pt>
                <c:pt idx="62">
                  <c:v>103</c:v>
                </c:pt>
                <c:pt idx="63">
                  <c:v>453</c:v>
                </c:pt>
                <c:pt idx="64">
                  <c:v>692</c:v>
                </c:pt>
                <c:pt idx="65">
                  <c:v>835</c:v>
                </c:pt>
                <c:pt idx="66">
                  <c:v>662</c:v>
                </c:pt>
                <c:pt idx="67">
                  <c:v>612</c:v>
                </c:pt>
                <c:pt idx="68">
                  <c:v>127</c:v>
                </c:pt>
                <c:pt idx="69">
                  <c:v>52</c:v>
                </c:pt>
                <c:pt idx="70">
                  <c:v>869</c:v>
                </c:pt>
                <c:pt idx="71">
                  <c:v>667</c:v>
                </c:pt>
                <c:pt idx="72">
                  <c:v>546</c:v>
                </c:pt>
                <c:pt idx="73">
                  <c:v>756</c:v>
                </c:pt>
                <c:pt idx="74">
                  <c:v>527</c:v>
                </c:pt>
                <c:pt idx="75">
                  <c:v>212</c:v>
                </c:pt>
                <c:pt idx="76">
                  <c:v>77</c:v>
                </c:pt>
                <c:pt idx="77">
                  <c:v>797</c:v>
                </c:pt>
                <c:pt idx="78">
                  <c:v>932</c:v>
                </c:pt>
                <c:pt idx="79">
                  <c:v>638</c:v>
                </c:pt>
                <c:pt idx="80">
                  <c:v>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41-448D-9BA7-A7F635B0A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589248"/>
        <c:axId val="47585968"/>
      </c:lineChart>
      <c:dateAx>
        <c:axId val="47589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85968"/>
        <c:crosses val="autoZero"/>
        <c:auto val="1"/>
        <c:lblOffset val="100"/>
        <c:baseTimeUnit val="days"/>
      </c:dateAx>
      <c:valAx>
        <c:axId val="4758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8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These colourful, funky cushions by RICE Denmark match the trend motif FLOWING SE... 
2020-06-02 08:37:32</c:v>
                </c:pt>
                <c:pt idx="1">
                  <c:v>The Boltze Group floral tableware reflects naturalness - which can be found in t... 
2020-06-04 10:29:09</c:v>
                </c:pt>
                <c:pt idx="2">
                  <c:v>Traditional check patterns on gift packaging for cosy moments by accentra are fu... 
2020-06-09 10:59:10</c:v>
                </c:pt>
                <c:pt idx="3">
                  <c:v>Futuristic designs like the vase from Kwoka Floristik are completely in the tren... 
2020-06-10 17:25:49</c:v>
                </c:pt>
                <c:pt idx="4">
                  <c:v>These colourful, funky cushions by RICE Denmark match the trend motif FLOWING SE... 
2020-06-10 17:27:39</c:v>
                </c:pt>
                <c:pt idx="5">
                  <c:v>The beautifully designed baskets from Handed by bring untouched nature into the ... 
2020-06-12 09:15:19</c:v>
                </c:pt>
                <c:pt idx="6">
                  <c:v>These Moroccan cushions by CARMA-PLAIDS interpret the trend VIVID MOMENTS brilli... 
2020-06-16 14:18:28</c:v>
                </c:pt>
                <c:pt idx="7">
                  <c:v>Spice for life with futuristic spice mills from GEFU as modern and innovative as... 
2020-06-18 11:43:03</c:v>
                </c:pt>
                <c:pt idx="8">
                  <c:v>💙 Trade fairs are not affected by the extension of the ban on major events. Thus... 
2020-06-19 13:42:42</c:v>
                </c:pt>
                <c:pt idx="9">
                  <c:v>The extraordinary PHILIPPI decanter is a perfect fit for the futuristic
designs ... 
2020-06-24 09:04:45</c:v>
                </c:pt>
                <c:pt idx="10">
                  <c:v>The vases by Schlittler &amp; Co. wonderfully illustrate the material mix in line wi... 
2020-06-25 18:12:14</c:v>
                </c:pt>
                <c:pt idx="11">
                  <c:v>Mix &amp; Match is the motto with these beautiful mobile phone case by
Filzicus, tru... 
2020-06-30 20:33:23</c:v>
                </c:pt>
                <c:pt idx="12">
                  <c:v>Smile! Every day has something good. 😊 And at the same time, it’s the motto of t... 
2020-07-02 13:54:01</c:v>
                </c:pt>
                <c:pt idx="13">
                  <c:v>Scandi style Christmas baubles 🙌 by IB Laursen are full in line with the trend o... 
2020-07-07 10:53:56</c:v>
                </c:pt>
                <c:pt idx="14">
                  <c:v>Real eye-catchers in the mood of trend motif VIVID MOMENTS: the cushions with 3D... 
2020-07-10 15:49:40</c:v>
                </c:pt>
                <c:pt idx="15">
                  <c:v>Heads up to all our exhibitors: order your stand equipment for the coming TrendS... 
2020-07-14 11:45:19</c:v>
                </c:pt>
                <c:pt idx="16">
                  <c:v>These colourful blankets from Klippan Yllefabrik  are shining brightly like our ... 
2020-07-16 11:50:27</c:v>
                </c:pt>
                <c:pt idx="17">
                  <c:v>These handmade, beautiful glasses from VAN VERRE perfectly match trend EMBRACING... 
2020-07-21 10:13:00</c:v>
                </c:pt>
                <c:pt idx="18">
                  <c:v>The industrial concrete look combined with classic design stands for the trend V... 
2020-07-23 11:08:51</c:v>
                </c:pt>
                <c:pt idx="19">
                  <c:v>Why are you looking forward to TrendSet Summer 2020?💙 That’s what we asked our e... 
2020-07-29 15:20:05</c:v>
                </c:pt>
                <c:pt idx="20">
                  <c:v>This lamp from AM-Design Floristik seems to be a bit surreal ... and perfectly m... 
2020-07-30 12:47:57</c:v>
                </c:pt>
                <c:pt idx="21">
                  <c:v>DIY - These funny, wooden stamps by perlenfischer beautify every gift and of cou... 
2020-07-31 18:17:09</c:v>
                </c:pt>
                <c:pt idx="22">
                  <c:v>Why are you looking forward to TrendSet Summer 2020?💙 That’s what we asked our e... 
2020-08-03 09:09:16</c:v>
                </c:pt>
                <c:pt idx="23">
                  <c:v>The TrendSet Journal for TrendSet Summer 2020 has arrived! As a pure E-Journal, ... 
2020-08-04 13:59:55</c:v>
                </c:pt>
                <c:pt idx="24">
                  <c:v>VIVID MOMENTS: Classic designs reinterpreted with furniture from Brucs perfectly... 
2020-08-05 14:30:31</c:v>
                </c:pt>
                <c:pt idx="25">
                  <c:v>Please find here a brief explanation of the TrendSet hygiene rules: Today Video ... 
2020-08-06 17:45:13</c:v>
                </c:pt>
                <c:pt idx="26">
                  <c:v>Why are you looking forward to TrendSet Summer 2020?💙 That’s what we asked our e... 
2020-08-07 10:58:28</c:v>
                </c:pt>
                <c:pt idx="27">
                  <c:v>The modern interpretation of flower pots by Spiller Raumobjekte creates a connec... 
2020-08-10 10:04:08</c:v>
                </c:pt>
                <c:pt idx="28">
                  <c:v>TrendSet Summer 2020 is taking place! We are looking forward to seeing you there... 
2020-08-10 14:17:39</c:v>
                </c:pt>
                <c:pt idx="29">
                  <c:v>Why are you looking forward to TrendSet Summer 2020? 💙 That’s what we asked our ... 
2020-08-11 14:07:38</c:v>
                </c:pt>
                <c:pt idx="30">
                  <c:v>Today video 2 of our brief explanations of the TrendSet hygiene rules: "Wear a m... 
2020-08-12 13:41:59</c:v>
                </c:pt>
                <c:pt idx="31">
                  <c:v>Elegance meets nature - this wood fountain pen from Lindauer is fully in line wi... 
2020-08-13 09:17:55</c:v>
                </c:pt>
                <c:pt idx="32">
                  <c:v>Here is video 2 of our brief explanations of the TrendSet hygiene rules:
"Wear a... 
2020-08-14 10:09:17</c:v>
                </c:pt>
                <c:pt idx="33">
                  <c:v>Why are you looking forward to TrendSet Summer 2020? 💙 That’s what we asked our ... 
2020-08-14 16:34:10</c:v>
                </c:pt>
                <c:pt idx="34">
                  <c:v>Passion for knitting - that's what these beautiful blankets from Öjbro Vantfabri... 
2020-08-17 09:28:05</c:v>
                </c:pt>
                <c:pt idx="35">
                  <c:v>Why are you looking forward to TrendSet Summer 2020? 💙 Today: Dr. Pfeiffer, Gesc... 
2020-08-17 17:33:41</c:v>
                </c:pt>
                <c:pt idx="36">
                  <c:v>The colour variety of Djurdjica Art's canvas painting perfectly reflects the viv... 
2020-08-18 09:39:55</c:v>
                </c:pt>
                <c:pt idx="37">
                  <c:v>Why are you looking forward to TrendSet Summer 2020? 💙 That’s what we asked our ... 
2020-08-18 15:26:02</c:v>
                </c:pt>
                <c:pt idx="38">
                  <c:v>Why are you looking forward to TrendSet Summer 2020? 💙 That’s what we asked our ... 
2020-08-19 10:53:03</c:v>
                </c:pt>
                <c:pt idx="39">
                  <c:v>Why are you looking forward to TrendSet Summer 2020? 💙 That’s what we asked our ... 
2020-08-19 16:05:39</c:v>
                </c:pt>
                <c:pt idx="40">
                  <c:v>Please find here a brief explanation of the TrendSet hygiene rules: Today Video ... 
2020-08-19 16:41:19</c:v>
                </c:pt>
                <c:pt idx="41">
                  <c:v>What happens when you mix design classics with a wide variety of styles from the... 
2020-08-20 10:40:39</c:v>
                </c:pt>
                <c:pt idx="42">
                  <c:v>Why are you looking forward to TrendSet Summer 2020? 💙 That’s what we asked our ... 
2020-08-20 17:48:13</c:v>
                </c:pt>
              </c:strCache>
            </c:strRef>
          </c:cat>
          <c:val>
            <c:numRef>
              <c:f>Sheet1!$B$2:$B$44</c:f>
              <c:numCache>
                <c:formatCode>General</c:formatCode>
                <c:ptCount val="43"/>
                <c:pt idx="0">
                  <c:v>4.8923679060665402</c:v>
                </c:pt>
                <c:pt idx="1">
                  <c:v>5.0048123195380203</c:v>
                </c:pt>
                <c:pt idx="2">
                  <c:v>4.8300536672629697</c:v>
                </c:pt>
                <c:pt idx="3">
                  <c:v>4.5555555555555598</c:v>
                </c:pt>
                <c:pt idx="4">
                  <c:v>4.6979865771812097</c:v>
                </c:pt>
                <c:pt idx="5">
                  <c:v>4.35212660731949</c:v>
                </c:pt>
                <c:pt idx="6">
                  <c:v>5.8759521218715998</c:v>
                </c:pt>
                <c:pt idx="7">
                  <c:v>3.7158469945355201</c:v>
                </c:pt>
                <c:pt idx="8">
                  <c:v>6.7928190198932503</c:v>
                </c:pt>
                <c:pt idx="9">
                  <c:v>4.62012320328542</c:v>
                </c:pt>
                <c:pt idx="10">
                  <c:v>4.7567567567567597</c:v>
                </c:pt>
                <c:pt idx="11">
                  <c:v>4.7058823529411802</c:v>
                </c:pt>
                <c:pt idx="12">
                  <c:v>4.2951541850220298</c:v>
                </c:pt>
                <c:pt idx="13">
                  <c:v>4.8856548856548896</c:v>
                </c:pt>
                <c:pt idx="14">
                  <c:v>4.7229791099000904</c:v>
                </c:pt>
                <c:pt idx="15">
                  <c:v>4.1216879293424897</c:v>
                </c:pt>
                <c:pt idx="16">
                  <c:v>4.5360824742268004</c:v>
                </c:pt>
                <c:pt idx="17">
                  <c:v>4.9777777777777796</c:v>
                </c:pt>
                <c:pt idx="18">
                  <c:v>12.2350674373796</c:v>
                </c:pt>
                <c:pt idx="19">
                  <c:v>15.724381625441699</c:v>
                </c:pt>
                <c:pt idx="20">
                  <c:v>11.6255144032922</c:v>
                </c:pt>
                <c:pt idx="21">
                  <c:v>10.391978122151301</c:v>
                </c:pt>
                <c:pt idx="22">
                  <c:v>15.1414309484193</c:v>
                </c:pt>
                <c:pt idx="23">
                  <c:v>11.231884057971</c:v>
                </c:pt>
                <c:pt idx="24">
                  <c:v>10.8317214700193</c:v>
                </c:pt>
                <c:pt idx="25">
                  <c:v>12.7027027027027</c:v>
                </c:pt>
                <c:pt idx="26">
                  <c:v>13.3333333333333</c:v>
                </c:pt>
                <c:pt idx="27">
                  <c:v>4.4967880085653098</c:v>
                </c:pt>
                <c:pt idx="28">
                  <c:v>4.9689440993788798</c:v>
                </c:pt>
                <c:pt idx="29">
                  <c:v>6.2972292191435804</c:v>
                </c:pt>
                <c:pt idx="30">
                  <c:v>5.7425742574257397</c:v>
                </c:pt>
                <c:pt idx="31">
                  <c:v>4.15800415800416</c:v>
                </c:pt>
                <c:pt idx="32">
                  <c:v>4.5207956600361703</c:v>
                </c:pt>
                <c:pt idx="33">
                  <c:v>3.9179104477611899</c:v>
                </c:pt>
                <c:pt idx="34">
                  <c:v>4.2352941176470598</c:v>
                </c:pt>
                <c:pt idx="35">
                  <c:v>3.8461538461538498</c:v>
                </c:pt>
                <c:pt idx="36">
                  <c:v>5.1041666666666696</c:v>
                </c:pt>
                <c:pt idx="37">
                  <c:v>6.3360881542699703</c:v>
                </c:pt>
                <c:pt idx="38">
                  <c:v>6.0109289617486299</c:v>
                </c:pt>
                <c:pt idx="39">
                  <c:v>6.7357512953367902</c:v>
                </c:pt>
                <c:pt idx="40">
                  <c:v>16.399286987522299</c:v>
                </c:pt>
                <c:pt idx="41">
                  <c:v>5.7401812688821696</c:v>
                </c:pt>
                <c:pt idx="42">
                  <c:v>24.8447204968944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8B-4EFA-84F0-EE45332FC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979008"/>
        <c:axId val="305981304"/>
      </c:lineChart>
      <c:catAx>
        <c:axId val="30597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81304"/>
        <c:crosses val="autoZero"/>
        <c:auto val="1"/>
        <c:lblAlgn val="ctr"/>
        <c:lblOffset val="100"/>
        <c:noMultiLvlLbl val="0"/>
      </c:catAx>
      <c:valAx>
        <c:axId val="30598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7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 avg.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43984</c:v>
                </c:pt>
                <c:pt idx="1">
                  <c:v>43986</c:v>
                </c:pt>
                <c:pt idx="2">
                  <c:v>43991</c:v>
                </c:pt>
                <c:pt idx="3">
                  <c:v>43994</c:v>
                </c:pt>
                <c:pt idx="4">
                  <c:v>43998</c:v>
                </c:pt>
                <c:pt idx="5">
                  <c:v>44000</c:v>
                </c:pt>
                <c:pt idx="6">
                  <c:v>44001</c:v>
                </c:pt>
                <c:pt idx="7">
                  <c:v>44006</c:v>
                </c:pt>
                <c:pt idx="8">
                  <c:v>44007</c:v>
                </c:pt>
                <c:pt idx="9">
                  <c:v>44012</c:v>
                </c:pt>
                <c:pt idx="10">
                  <c:v>44014</c:v>
                </c:pt>
                <c:pt idx="11">
                  <c:v>44019</c:v>
                </c:pt>
                <c:pt idx="12">
                  <c:v>44022</c:v>
                </c:pt>
                <c:pt idx="13">
                  <c:v>44026</c:v>
                </c:pt>
                <c:pt idx="14">
                  <c:v>44028</c:v>
                </c:pt>
                <c:pt idx="15">
                  <c:v>44033</c:v>
                </c:pt>
                <c:pt idx="16">
                  <c:v>44035</c:v>
                </c:pt>
                <c:pt idx="17">
                  <c:v>44042</c:v>
                </c:pt>
                <c:pt idx="18">
                  <c:v>44043</c:v>
                </c:pt>
                <c:pt idx="19">
                  <c:v>44043</c:v>
                </c:pt>
                <c:pt idx="20">
                  <c:v>44046</c:v>
                </c:pt>
                <c:pt idx="21">
                  <c:v>44047</c:v>
                </c:pt>
                <c:pt idx="22">
                  <c:v>44048</c:v>
                </c:pt>
                <c:pt idx="23">
                  <c:v>44049</c:v>
                </c:pt>
                <c:pt idx="24">
                  <c:v>44049</c:v>
                </c:pt>
                <c:pt idx="25">
                  <c:v>44050</c:v>
                </c:pt>
                <c:pt idx="26">
                  <c:v>44053</c:v>
                </c:pt>
                <c:pt idx="27">
                  <c:v>44053</c:v>
                </c:pt>
                <c:pt idx="28">
                  <c:v>44054</c:v>
                </c:pt>
                <c:pt idx="29">
                  <c:v>44055</c:v>
                </c:pt>
                <c:pt idx="30">
                  <c:v>44056</c:v>
                </c:pt>
                <c:pt idx="31">
                  <c:v>44057</c:v>
                </c:pt>
                <c:pt idx="32">
                  <c:v>44057</c:v>
                </c:pt>
                <c:pt idx="33">
                  <c:v>44057</c:v>
                </c:pt>
                <c:pt idx="34">
                  <c:v>44060</c:v>
                </c:pt>
                <c:pt idx="35">
                  <c:v>44060</c:v>
                </c:pt>
                <c:pt idx="36">
                  <c:v>44061</c:v>
                </c:pt>
                <c:pt idx="37">
                  <c:v>44061</c:v>
                </c:pt>
                <c:pt idx="38">
                  <c:v>44062</c:v>
                </c:pt>
                <c:pt idx="39">
                  <c:v>44062</c:v>
                </c:pt>
                <c:pt idx="40">
                  <c:v>44062</c:v>
                </c:pt>
                <c:pt idx="41">
                  <c:v>44062</c:v>
                </c:pt>
                <c:pt idx="42">
                  <c:v>44063</c:v>
                </c:pt>
                <c:pt idx="43">
                  <c:v>44063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233</c:v>
                </c:pt>
                <c:pt idx="1">
                  <c:v>227</c:v>
                </c:pt>
                <c:pt idx="2">
                  <c:v>215</c:v>
                </c:pt>
                <c:pt idx="3">
                  <c:v>187</c:v>
                </c:pt>
                <c:pt idx="4">
                  <c:v>192</c:v>
                </c:pt>
                <c:pt idx="5">
                  <c:v>174</c:v>
                </c:pt>
                <c:pt idx="6">
                  <c:v>268</c:v>
                </c:pt>
                <c:pt idx="7">
                  <c:v>182</c:v>
                </c:pt>
                <c:pt idx="8">
                  <c:v>245</c:v>
                </c:pt>
                <c:pt idx="9">
                  <c:v>186</c:v>
                </c:pt>
                <c:pt idx="10">
                  <c:v>159</c:v>
                </c:pt>
                <c:pt idx="11">
                  <c:v>171</c:v>
                </c:pt>
                <c:pt idx="12">
                  <c:v>199</c:v>
                </c:pt>
                <c:pt idx="13">
                  <c:v>198</c:v>
                </c:pt>
                <c:pt idx="14">
                  <c:v>280</c:v>
                </c:pt>
                <c:pt idx="15">
                  <c:v>287</c:v>
                </c:pt>
                <c:pt idx="16">
                  <c:v>260</c:v>
                </c:pt>
                <c:pt idx="17">
                  <c:v>134</c:v>
                </c:pt>
                <c:pt idx="18">
                  <c:v>0</c:v>
                </c:pt>
                <c:pt idx="19">
                  <c:v>177</c:v>
                </c:pt>
                <c:pt idx="20">
                  <c:v>160</c:v>
                </c:pt>
                <c:pt idx="21">
                  <c:v>286</c:v>
                </c:pt>
                <c:pt idx="22">
                  <c:v>218</c:v>
                </c:pt>
                <c:pt idx="23">
                  <c:v>27</c:v>
                </c:pt>
                <c:pt idx="24">
                  <c:v>152</c:v>
                </c:pt>
                <c:pt idx="25">
                  <c:v>127</c:v>
                </c:pt>
                <c:pt idx="26">
                  <c:v>216</c:v>
                </c:pt>
                <c:pt idx="27">
                  <c:v>160</c:v>
                </c:pt>
                <c:pt idx="28">
                  <c:v>127</c:v>
                </c:pt>
                <c:pt idx="29">
                  <c:v>171</c:v>
                </c:pt>
                <c:pt idx="30">
                  <c:v>141</c:v>
                </c:pt>
                <c:pt idx="31">
                  <c:v>206</c:v>
                </c:pt>
                <c:pt idx="32">
                  <c:v>179</c:v>
                </c:pt>
                <c:pt idx="33">
                  <c:v>157</c:v>
                </c:pt>
                <c:pt idx="34">
                  <c:v>192</c:v>
                </c:pt>
                <c:pt idx="35">
                  <c:v>178</c:v>
                </c:pt>
                <c:pt idx="36">
                  <c:v>222</c:v>
                </c:pt>
                <c:pt idx="37">
                  <c:v>146</c:v>
                </c:pt>
                <c:pt idx="38">
                  <c:v>20</c:v>
                </c:pt>
                <c:pt idx="39">
                  <c:v>46</c:v>
                </c:pt>
                <c:pt idx="40">
                  <c:v>156</c:v>
                </c:pt>
                <c:pt idx="41">
                  <c:v>127</c:v>
                </c:pt>
                <c:pt idx="42">
                  <c:v>140</c:v>
                </c:pt>
                <c:pt idx="43">
                  <c:v>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0E-4FD0-A2BB-94B36BFF74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trendset.muenchen exits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43984</c:v>
                </c:pt>
                <c:pt idx="1">
                  <c:v>43986</c:v>
                </c:pt>
                <c:pt idx="2">
                  <c:v>43991</c:v>
                </c:pt>
                <c:pt idx="3">
                  <c:v>43994</c:v>
                </c:pt>
                <c:pt idx="4">
                  <c:v>43998</c:v>
                </c:pt>
                <c:pt idx="5">
                  <c:v>44000</c:v>
                </c:pt>
                <c:pt idx="6">
                  <c:v>44001</c:v>
                </c:pt>
                <c:pt idx="7">
                  <c:v>44006</c:v>
                </c:pt>
                <c:pt idx="8">
                  <c:v>44007</c:v>
                </c:pt>
                <c:pt idx="9">
                  <c:v>44012</c:v>
                </c:pt>
                <c:pt idx="10">
                  <c:v>44014</c:v>
                </c:pt>
                <c:pt idx="11">
                  <c:v>44019</c:v>
                </c:pt>
                <c:pt idx="12">
                  <c:v>44022</c:v>
                </c:pt>
                <c:pt idx="13">
                  <c:v>44026</c:v>
                </c:pt>
                <c:pt idx="14">
                  <c:v>44028</c:v>
                </c:pt>
                <c:pt idx="15">
                  <c:v>44033</c:v>
                </c:pt>
                <c:pt idx="16">
                  <c:v>44035</c:v>
                </c:pt>
                <c:pt idx="17">
                  <c:v>44042</c:v>
                </c:pt>
                <c:pt idx="18">
                  <c:v>44043</c:v>
                </c:pt>
                <c:pt idx="19">
                  <c:v>44043</c:v>
                </c:pt>
                <c:pt idx="20">
                  <c:v>44046</c:v>
                </c:pt>
                <c:pt idx="21">
                  <c:v>44047</c:v>
                </c:pt>
                <c:pt idx="22">
                  <c:v>44048</c:v>
                </c:pt>
                <c:pt idx="23">
                  <c:v>44049</c:v>
                </c:pt>
                <c:pt idx="24">
                  <c:v>44049</c:v>
                </c:pt>
                <c:pt idx="25">
                  <c:v>44050</c:v>
                </c:pt>
                <c:pt idx="26">
                  <c:v>44053</c:v>
                </c:pt>
                <c:pt idx="27">
                  <c:v>44053</c:v>
                </c:pt>
                <c:pt idx="28">
                  <c:v>44054</c:v>
                </c:pt>
                <c:pt idx="29">
                  <c:v>44055</c:v>
                </c:pt>
                <c:pt idx="30">
                  <c:v>44056</c:v>
                </c:pt>
                <c:pt idx="31">
                  <c:v>44057</c:v>
                </c:pt>
                <c:pt idx="32">
                  <c:v>44057</c:v>
                </c:pt>
                <c:pt idx="33">
                  <c:v>44057</c:v>
                </c:pt>
                <c:pt idx="34">
                  <c:v>44060</c:v>
                </c:pt>
                <c:pt idx="35">
                  <c:v>44060</c:v>
                </c:pt>
                <c:pt idx="36">
                  <c:v>44061</c:v>
                </c:pt>
                <c:pt idx="37">
                  <c:v>44061</c:v>
                </c:pt>
                <c:pt idx="38">
                  <c:v>44062</c:v>
                </c:pt>
                <c:pt idx="39">
                  <c:v>44062</c:v>
                </c:pt>
                <c:pt idx="40">
                  <c:v>44062</c:v>
                </c:pt>
                <c:pt idx="41">
                  <c:v>44062</c:v>
                </c:pt>
                <c:pt idx="42">
                  <c:v>44063</c:v>
                </c:pt>
                <c:pt idx="43">
                  <c:v>44063</c:v>
                </c:pt>
              </c:numCache>
            </c:numRef>
          </c:cat>
          <c:val>
            <c:numRef>
              <c:f>Sheet1!$C$2:$C$45</c:f>
              <c:numCache>
                <c:formatCode>General</c:formatCode>
                <c:ptCount val="44"/>
                <c:pt idx="0">
                  <c:v>25</c:v>
                </c:pt>
                <c:pt idx="1">
                  <c:v>26</c:v>
                </c:pt>
                <c:pt idx="2">
                  <c:v>22</c:v>
                </c:pt>
                <c:pt idx="3">
                  <c:v>23</c:v>
                </c:pt>
                <c:pt idx="4">
                  <c:v>34</c:v>
                </c:pt>
                <c:pt idx="5">
                  <c:v>27</c:v>
                </c:pt>
                <c:pt idx="6">
                  <c:v>28</c:v>
                </c:pt>
                <c:pt idx="7">
                  <c:v>28</c:v>
                </c:pt>
                <c:pt idx="8">
                  <c:v>20</c:v>
                </c:pt>
                <c:pt idx="9">
                  <c:v>16</c:v>
                </c:pt>
                <c:pt idx="10">
                  <c:v>20</c:v>
                </c:pt>
                <c:pt idx="11">
                  <c:v>23</c:v>
                </c:pt>
                <c:pt idx="12">
                  <c:v>32</c:v>
                </c:pt>
                <c:pt idx="13">
                  <c:v>33</c:v>
                </c:pt>
                <c:pt idx="14">
                  <c:v>26</c:v>
                </c:pt>
                <c:pt idx="15">
                  <c:v>36</c:v>
                </c:pt>
                <c:pt idx="16">
                  <c:v>37</c:v>
                </c:pt>
                <c:pt idx="17">
                  <c:v>34</c:v>
                </c:pt>
                <c:pt idx="18">
                  <c:v>0</c:v>
                </c:pt>
                <c:pt idx="19">
                  <c:v>12</c:v>
                </c:pt>
                <c:pt idx="20">
                  <c:v>21</c:v>
                </c:pt>
                <c:pt idx="21">
                  <c:v>35</c:v>
                </c:pt>
                <c:pt idx="22">
                  <c:v>30</c:v>
                </c:pt>
                <c:pt idx="23">
                  <c:v>7</c:v>
                </c:pt>
                <c:pt idx="24">
                  <c:v>17</c:v>
                </c:pt>
                <c:pt idx="25">
                  <c:v>24</c:v>
                </c:pt>
                <c:pt idx="26">
                  <c:v>25</c:v>
                </c:pt>
                <c:pt idx="27">
                  <c:v>27</c:v>
                </c:pt>
                <c:pt idx="28">
                  <c:v>24</c:v>
                </c:pt>
                <c:pt idx="29">
                  <c:v>21</c:v>
                </c:pt>
                <c:pt idx="30">
                  <c:v>28</c:v>
                </c:pt>
                <c:pt idx="31">
                  <c:v>22</c:v>
                </c:pt>
                <c:pt idx="32">
                  <c:v>14</c:v>
                </c:pt>
                <c:pt idx="33">
                  <c:v>13</c:v>
                </c:pt>
                <c:pt idx="34">
                  <c:v>23</c:v>
                </c:pt>
                <c:pt idx="35">
                  <c:v>27</c:v>
                </c:pt>
                <c:pt idx="36">
                  <c:v>25</c:v>
                </c:pt>
                <c:pt idx="37">
                  <c:v>24</c:v>
                </c:pt>
                <c:pt idx="38">
                  <c:v>1</c:v>
                </c:pt>
                <c:pt idx="39">
                  <c:v>7</c:v>
                </c:pt>
                <c:pt idx="40">
                  <c:v>15</c:v>
                </c:pt>
                <c:pt idx="41">
                  <c:v>21</c:v>
                </c:pt>
                <c:pt idx="42">
                  <c:v>20</c:v>
                </c:pt>
                <c:pt idx="43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0E-4FD0-A2BB-94B36BFF74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trendset.muenchen impressions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43984</c:v>
                </c:pt>
                <c:pt idx="1">
                  <c:v>43986</c:v>
                </c:pt>
                <c:pt idx="2">
                  <c:v>43991</c:v>
                </c:pt>
                <c:pt idx="3">
                  <c:v>43994</c:v>
                </c:pt>
                <c:pt idx="4">
                  <c:v>43998</c:v>
                </c:pt>
                <c:pt idx="5">
                  <c:v>44000</c:v>
                </c:pt>
                <c:pt idx="6">
                  <c:v>44001</c:v>
                </c:pt>
                <c:pt idx="7">
                  <c:v>44006</c:v>
                </c:pt>
                <c:pt idx="8">
                  <c:v>44007</c:v>
                </c:pt>
                <c:pt idx="9">
                  <c:v>44012</c:v>
                </c:pt>
                <c:pt idx="10">
                  <c:v>44014</c:v>
                </c:pt>
                <c:pt idx="11">
                  <c:v>44019</c:v>
                </c:pt>
                <c:pt idx="12">
                  <c:v>44022</c:v>
                </c:pt>
                <c:pt idx="13">
                  <c:v>44026</c:v>
                </c:pt>
                <c:pt idx="14">
                  <c:v>44028</c:v>
                </c:pt>
                <c:pt idx="15">
                  <c:v>44033</c:v>
                </c:pt>
                <c:pt idx="16">
                  <c:v>44035</c:v>
                </c:pt>
                <c:pt idx="17">
                  <c:v>44042</c:v>
                </c:pt>
                <c:pt idx="18">
                  <c:v>44043</c:v>
                </c:pt>
                <c:pt idx="19">
                  <c:v>44043</c:v>
                </c:pt>
                <c:pt idx="20">
                  <c:v>44046</c:v>
                </c:pt>
                <c:pt idx="21">
                  <c:v>44047</c:v>
                </c:pt>
                <c:pt idx="22">
                  <c:v>44048</c:v>
                </c:pt>
                <c:pt idx="23">
                  <c:v>44049</c:v>
                </c:pt>
                <c:pt idx="24">
                  <c:v>44049</c:v>
                </c:pt>
                <c:pt idx="25">
                  <c:v>44050</c:v>
                </c:pt>
                <c:pt idx="26">
                  <c:v>44053</c:v>
                </c:pt>
                <c:pt idx="27">
                  <c:v>44053</c:v>
                </c:pt>
                <c:pt idx="28">
                  <c:v>44054</c:v>
                </c:pt>
                <c:pt idx="29">
                  <c:v>44055</c:v>
                </c:pt>
                <c:pt idx="30">
                  <c:v>44056</c:v>
                </c:pt>
                <c:pt idx="31">
                  <c:v>44057</c:v>
                </c:pt>
                <c:pt idx="32">
                  <c:v>44057</c:v>
                </c:pt>
                <c:pt idx="33">
                  <c:v>44057</c:v>
                </c:pt>
                <c:pt idx="34">
                  <c:v>44060</c:v>
                </c:pt>
                <c:pt idx="35">
                  <c:v>44060</c:v>
                </c:pt>
                <c:pt idx="36">
                  <c:v>44061</c:v>
                </c:pt>
                <c:pt idx="37">
                  <c:v>44061</c:v>
                </c:pt>
                <c:pt idx="38">
                  <c:v>44062</c:v>
                </c:pt>
                <c:pt idx="39">
                  <c:v>44062</c:v>
                </c:pt>
                <c:pt idx="40">
                  <c:v>44062</c:v>
                </c:pt>
                <c:pt idx="41">
                  <c:v>44062</c:v>
                </c:pt>
                <c:pt idx="42">
                  <c:v>44063</c:v>
                </c:pt>
                <c:pt idx="43">
                  <c:v>44063</c:v>
                </c:pt>
              </c:numCache>
            </c:numRef>
          </c:cat>
          <c:val>
            <c:numRef>
              <c:f>Sheet1!$D$2:$D$45</c:f>
              <c:numCache>
                <c:formatCode>General</c:formatCode>
                <c:ptCount val="44"/>
                <c:pt idx="0">
                  <c:v>264</c:v>
                </c:pt>
                <c:pt idx="1">
                  <c:v>256</c:v>
                </c:pt>
                <c:pt idx="2">
                  <c:v>239</c:v>
                </c:pt>
                <c:pt idx="3">
                  <c:v>227</c:v>
                </c:pt>
                <c:pt idx="4">
                  <c:v>216</c:v>
                </c:pt>
                <c:pt idx="5">
                  <c:v>197</c:v>
                </c:pt>
                <c:pt idx="6">
                  <c:v>314</c:v>
                </c:pt>
                <c:pt idx="7">
                  <c:v>211</c:v>
                </c:pt>
                <c:pt idx="8">
                  <c:v>278</c:v>
                </c:pt>
                <c:pt idx="9">
                  <c:v>214</c:v>
                </c:pt>
                <c:pt idx="10">
                  <c:v>179</c:v>
                </c:pt>
                <c:pt idx="11">
                  <c:v>190</c:v>
                </c:pt>
                <c:pt idx="12">
                  <c:v>232</c:v>
                </c:pt>
                <c:pt idx="13">
                  <c:v>239</c:v>
                </c:pt>
                <c:pt idx="14">
                  <c:v>329</c:v>
                </c:pt>
                <c:pt idx="15">
                  <c:v>327</c:v>
                </c:pt>
                <c:pt idx="16">
                  <c:v>298</c:v>
                </c:pt>
                <c:pt idx="17">
                  <c:v>151</c:v>
                </c:pt>
                <c:pt idx="18">
                  <c:v>0</c:v>
                </c:pt>
                <c:pt idx="19">
                  <c:v>212</c:v>
                </c:pt>
                <c:pt idx="20">
                  <c:v>186</c:v>
                </c:pt>
                <c:pt idx="21">
                  <c:v>339</c:v>
                </c:pt>
                <c:pt idx="22">
                  <c:v>256</c:v>
                </c:pt>
                <c:pt idx="23">
                  <c:v>38</c:v>
                </c:pt>
                <c:pt idx="24">
                  <c:v>198</c:v>
                </c:pt>
                <c:pt idx="25">
                  <c:v>142</c:v>
                </c:pt>
                <c:pt idx="26">
                  <c:v>251</c:v>
                </c:pt>
                <c:pt idx="27">
                  <c:v>187</c:v>
                </c:pt>
                <c:pt idx="28">
                  <c:v>154</c:v>
                </c:pt>
                <c:pt idx="29">
                  <c:v>197</c:v>
                </c:pt>
                <c:pt idx="30">
                  <c:v>161</c:v>
                </c:pt>
                <c:pt idx="31">
                  <c:v>224</c:v>
                </c:pt>
                <c:pt idx="32">
                  <c:v>202</c:v>
                </c:pt>
                <c:pt idx="33">
                  <c:v>180</c:v>
                </c:pt>
                <c:pt idx="34">
                  <c:v>191</c:v>
                </c:pt>
                <c:pt idx="35">
                  <c:v>206</c:v>
                </c:pt>
                <c:pt idx="36">
                  <c:v>256</c:v>
                </c:pt>
                <c:pt idx="37">
                  <c:v>168</c:v>
                </c:pt>
                <c:pt idx="38">
                  <c:v>23</c:v>
                </c:pt>
                <c:pt idx="39">
                  <c:v>54</c:v>
                </c:pt>
                <c:pt idx="40">
                  <c:v>179</c:v>
                </c:pt>
                <c:pt idx="41">
                  <c:v>137</c:v>
                </c:pt>
                <c:pt idx="42">
                  <c:v>160</c:v>
                </c:pt>
                <c:pt idx="43">
                  <c:v>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0E-4FD0-A2BB-94B36BFF74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trendset.muenchen replies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43984</c:v>
                </c:pt>
                <c:pt idx="1">
                  <c:v>43986</c:v>
                </c:pt>
                <c:pt idx="2">
                  <c:v>43991</c:v>
                </c:pt>
                <c:pt idx="3">
                  <c:v>43994</c:v>
                </c:pt>
                <c:pt idx="4">
                  <c:v>43998</c:v>
                </c:pt>
                <c:pt idx="5">
                  <c:v>44000</c:v>
                </c:pt>
                <c:pt idx="6">
                  <c:v>44001</c:v>
                </c:pt>
                <c:pt idx="7">
                  <c:v>44006</c:v>
                </c:pt>
                <c:pt idx="8">
                  <c:v>44007</c:v>
                </c:pt>
                <c:pt idx="9">
                  <c:v>44012</c:v>
                </c:pt>
                <c:pt idx="10">
                  <c:v>44014</c:v>
                </c:pt>
                <c:pt idx="11">
                  <c:v>44019</c:v>
                </c:pt>
                <c:pt idx="12">
                  <c:v>44022</c:v>
                </c:pt>
                <c:pt idx="13">
                  <c:v>44026</c:v>
                </c:pt>
                <c:pt idx="14">
                  <c:v>44028</c:v>
                </c:pt>
                <c:pt idx="15">
                  <c:v>44033</c:v>
                </c:pt>
                <c:pt idx="16">
                  <c:v>44035</c:v>
                </c:pt>
                <c:pt idx="17">
                  <c:v>44042</c:v>
                </c:pt>
                <c:pt idx="18">
                  <c:v>44043</c:v>
                </c:pt>
                <c:pt idx="19">
                  <c:v>44043</c:v>
                </c:pt>
                <c:pt idx="20">
                  <c:v>44046</c:v>
                </c:pt>
                <c:pt idx="21">
                  <c:v>44047</c:v>
                </c:pt>
                <c:pt idx="22">
                  <c:v>44048</c:v>
                </c:pt>
                <c:pt idx="23">
                  <c:v>44049</c:v>
                </c:pt>
                <c:pt idx="24">
                  <c:v>44049</c:v>
                </c:pt>
                <c:pt idx="25">
                  <c:v>44050</c:v>
                </c:pt>
                <c:pt idx="26">
                  <c:v>44053</c:v>
                </c:pt>
                <c:pt idx="27">
                  <c:v>44053</c:v>
                </c:pt>
                <c:pt idx="28">
                  <c:v>44054</c:v>
                </c:pt>
                <c:pt idx="29">
                  <c:v>44055</c:v>
                </c:pt>
                <c:pt idx="30">
                  <c:v>44056</c:v>
                </c:pt>
                <c:pt idx="31">
                  <c:v>44057</c:v>
                </c:pt>
                <c:pt idx="32">
                  <c:v>44057</c:v>
                </c:pt>
                <c:pt idx="33">
                  <c:v>44057</c:v>
                </c:pt>
                <c:pt idx="34">
                  <c:v>44060</c:v>
                </c:pt>
                <c:pt idx="35">
                  <c:v>44060</c:v>
                </c:pt>
                <c:pt idx="36">
                  <c:v>44061</c:v>
                </c:pt>
                <c:pt idx="37">
                  <c:v>44061</c:v>
                </c:pt>
                <c:pt idx="38">
                  <c:v>44062</c:v>
                </c:pt>
                <c:pt idx="39">
                  <c:v>44062</c:v>
                </c:pt>
                <c:pt idx="40">
                  <c:v>44062</c:v>
                </c:pt>
                <c:pt idx="41">
                  <c:v>44062</c:v>
                </c:pt>
                <c:pt idx="42">
                  <c:v>44063</c:v>
                </c:pt>
                <c:pt idx="43">
                  <c:v>44063</c:v>
                </c:pt>
              </c:numCache>
            </c:numRef>
          </c:cat>
          <c:val>
            <c:numRef>
              <c:f>Sheet1!$E$2:$E$45</c:f>
              <c:numCache>
                <c:formatCode>General</c:formatCode>
                <c:ptCount val="4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2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0E-4FD0-A2BB-94B36BFF74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208808"/>
        <c:axId val="307206512"/>
      </c:lineChart>
      <c:dateAx>
        <c:axId val="307208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06512"/>
        <c:crosses val="autoZero"/>
        <c:auto val="1"/>
        <c:lblOffset val="100"/>
        <c:baseTimeUnit val="days"/>
      </c:dateAx>
      <c:valAx>
        <c:axId val="30720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0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 Taps Back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43984</c:v>
                </c:pt>
                <c:pt idx="1">
                  <c:v>43986</c:v>
                </c:pt>
                <c:pt idx="2">
                  <c:v>43991</c:v>
                </c:pt>
                <c:pt idx="3">
                  <c:v>43994</c:v>
                </c:pt>
                <c:pt idx="4">
                  <c:v>43998</c:v>
                </c:pt>
                <c:pt idx="5">
                  <c:v>44000</c:v>
                </c:pt>
                <c:pt idx="6">
                  <c:v>44001</c:v>
                </c:pt>
                <c:pt idx="7">
                  <c:v>44006</c:v>
                </c:pt>
                <c:pt idx="8">
                  <c:v>44007</c:v>
                </c:pt>
                <c:pt idx="9">
                  <c:v>44012</c:v>
                </c:pt>
                <c:pt idx="10">
                  <c:v>44014</c:v>
                </c:pt>
                <c:pt idx="11">
                  <c:v>44019</c:v>
                </c:pt>
                <c:pt idx="12">
                  <c:v>44022</c:v>
                </c:pt>
                <c:pt idx="13">
                  <c:v>44026</c:v>
                </c:pt>
                <c:pt idx="14">
                  <c:v>44028</c:v>
                </c:pt>
                <c:pt idx="15">
                  <c:v>44033</c:v>
                </c:pt>
                <c:pt idx="16">
                  <c:v>44035</c:v>
                </c:pt>
                <c:pt idx="17">
                  <c:v>44042</c:v>
                </c:pt>
                <c:pt idx="18">
                  <c:v>44043</c:v>
                </c:pt>
                <c:pt idx="19">
                  <c:v>44043</c:v>
                </c:pt>
                <c:pt idx="20">
                  <c:v>44046</c:v>
                </c:pt>
                <c:pt idx="21">
                  <c:v>44047</c:v>
                </c:pt>
                <c:pt idx="22">
                  <c:v>44048</c:v>
                </c:pt>
                <c:pt idx="23">
                  <c:v>44049</c:v>
                </c:pt>
                <c:pt idx="24">
                  <c:v>44049</c:v>
                </c:pt>
                <c:pt idx="25">
                  <c:v>44050</c:v>
                </c:pt>
                <c:pt idx="26">
                  <c:v>44053</c:v>
                </c:pt>
                <c:pt idx="27">
                  <c:v>44053</c:v>
                </c:pt>
                <c:pt idx="28">
                  <c:v>44054</c:v>
                </c:pt>
                <c:pt idx="29">
                  <c:v>44055</c:v>
                </c:pt>
                <c:pt idx="30">
                  <c:v>44056</c:v>
                </c:pt>
                <c:pt idx="31">
                  <c:v>44057</c:v>
                </c:pt>
                <c:pt idx="32">
                  <c:v>44057</c:v>
                </c:pt>
                <c:pt idx="33">
                  <c:v>44057</c:v>
                </c:pt>
                <c:pt idx="34">
                  <c:v>44060</c:v>
                </c:pt>
                <c:pt idx="35">
                  <c:v>44060</c:v>
                </c:pt>
                <c:pt idx="36">
                  <c:v>44061</c:v>
                </c:pt>
                <c:pt idx="37">
                  <c:v>44061</c:v>
                </c:pt>
                <c:pt idx="38">
                  <c:v>44062</c:v>
                </c:pt>
                <c:pt idx="39">
                  <c:v>44062</c:v>
                </c:pt>
                <c:pt idx="40">
                  <c:v>44062</c:v>
                </c:pt>
                <c:pt idx="41">
                  <c:v>44062</c:v>
                </c:pt>
                <c:pt idx="42">
                  <c:v>44063</c:v>
                </c:pt>
                <c:pt idx="43">
                  <c:v>44063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0</c:v>
                </c:pt>
                <c:pt idx="12">
                  <c:v>5</c:v>
                </c:pt>
                <c:pt idx="13">
                  <c:v>1</c:v>
                </c:pt>
                <c:pt idx="14">
                  <c:v>6</c:v>
                </c:pt>
                <c:pt idx="15">
                  <c:v>3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7</c:v>
                </c:pt>
                <c:pt idx="22">
                  <c:v>3</c:v>
                </c:pt>
                <c:pt idx="23">
                  <c:v>0</c:v>
                </c:pt>
                <c:pt idx="24">
                  <c:v>5</c:v>
                </c:pt>
                <c:pt idx="25">
                  <c:v>2</c:v>
                </c:pt>
                <c:pt idx="26">
                  <c:v>11</c:v>
                </c:pt>
                <c:pt idx="27">
                  <c:v>5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  <c:pt idx="31">
                  <c:v>2</c:v>
                </c:pt>
                <c:pt idx="32">
                  <c:v>7</c:v>
                </c:pt>
                <c:pt idx="33">
                  <c:v>8</c:v>
                </c:pt>
                <c:pt idx="34">
                  <c:v>2</c:v>
                </c:pt>
                <c:pt idx="35">
                  <c:v>4</c:v>
                </c:pt>
                <c:pt idx="36">
                  <c:v>5</c:v>
                </c:pt>
                <c:pt idx="37">
                  <c:v>3</c:v>
                </c:pt>
                <c:pt idx="38">
                  <c:v>0</c:v>
                </c:pt>
                <c:pt idx="39">
                  <c:v>0</c:v>
                </c:pt>
                <c:pt idx="40">
                  <c:v>6</c:v>
                </c:pt>
                <c:pt idx="41">
                  <c:v>4</c:v>
                </c:pt>
                <c:pt idx="42">
                  <c:v>1</c:v>
                </c:pt>
                <c:pt idx="4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95-4A63-8A47-D657C72D65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trendset.muenchen Taps Forward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43984</c:v>
                </c:pt>
                <c:pt idx="1">
                  <c:v>43986</c:v>
                </c:pt>
                <c:pt idx="2">
                  <c:v>43991</c:v>
                </c:pt>
                <c:pt idx="3">
                  <c:v>43994</c:v>
                </c:pt>
                <c:pt idx="4">
                  <c:v>43998</c:v>
                </c:pt>
                <c:pt idx="5">
                  <c:v>44000</c:v>
                </c:pt>
                <c:pt idx="6">
                  <c:v>44001</c:v>
                </c:pt>
                <c:pt idx="7">
                  <c:v>44006</c:v>
                </c:pt>
                <c:pt idx="8">
                  <c:v>44007</c:v>
                </c:pt>
                <c:pt idx="9">
                  <c:v>44012</c:v>
                </c:pt>
                <c:pt idx="10">
                  <c:v>44014</c:v>
                </c:pt>
                <c:pt idx="11">
                  <c:v>44019</c:v>
                </c:pt>
                <c:pt idx="12">
                  <c:v>44022</c:v>
                </c:pt>
                <c:pt idx="13">
                  <c:v>44026</c:v>
                </c:pt>
                <c:pt idx="14">
                  <c:v>44028</c:v>
                </c:pt>
                <c:pt idx="15">
                  <c:v>44033</c:v>
                </c:pt>
                <c:pt idx="16">
                  <c:v>44035</c:v>
                </c:pt>
                <c:pt idx="17">
                  <c:v>44042</c:v>
                </c:pt>
                <c:pt idx="18">
                  <c:v>44043</c:v>
                </c:pt>
                <c:pt idx="19">
                  <c:v>44043</c:v>
                </c:pt>
                <c:pt idx="20">
                  <c:v>44046</c:v>
                </c:pt>
                <c:pt idx="21">
                  <c:v>44047</c:v>
                </c:pt>
                <c:pt idx="22">
                  <c:v>44048</c:v>
                </c:pt>
                <c:pt idx="23">
                  <c:v>44049</c:v>
                </c:pt>
                <c:pt idx="24">
                  <c:v>44049</c:v>
                </c:pt>
                <c:pt idx="25">
                  <c:v>44050</c:v>
                </c:pt>
                <c:pt idx="26">
                  <c:v>44053</c:v>
                </c:pt>
                <c:pt idx="27">
                  <c:v>44053</c:v>
                </c:pt>
                <c:pt idx="28">
                  <c:v>44054</c:v>
                </c:pt>
                <c:pt idx="29">
                  <c:v>44055</c:v>
                </c:pt>
                <c:pt idx="30">
                  <c:v>44056</c:v>
                </c:pt>
                <c:pt idx="31">
                  <c:v>44057</c:v>
                </c:pt>
                <c:pt idx="32">
                  <c:v>44057</c:v>
                </c:pt>
                <c:pt idx="33">
                  <c:v>44057</c:v>
                </c:pt>
                <c:pt idx="34">
                  <c:v>44060</c:v>
                </c:pt>
                <c:pt idx="35">
                  <c:v>44060</c:v>
                </c:pt>
                <c:pt idx="36">
                  <c:v>44061</c:v>
                </c:pt>
                <c:pt idx="37">
                  <c:v>44061</c:v>
                </c:pt>
                <c:pt idx="38">
                  <c:v>44062</c:v>
                </c:pt>
                <c:pt idx="39">
                  <c:v>44062</c:v>
                </c:pt>
                <c:pt idx="40">
                  <c:v>44062</c:v>
                </c:pt>
                <c:pt idx="41">
                  <c:v>44062</c:v>
                </c:pt>
                <c:pt idx="42">
                  <c:v>44063</c:v>
                </c:pt>
                <c:pt idx="43">
                  <c:v>44063</c:v>
                </c:pt>
              </c:numCache>
            </c:numRef>
          </c:cat>
          <c:val>
            <c:numRef>
              <c:f>Sheet1!$C$2:$C$45</c:f>
              <c:numCache>
                <c:formatCode>General</c:formatCode>
                <c:ptCount val="44"/>
                <c:pt idx="0">
                  <c:v>134</c:v>
                </c:pt>
                <c:pt idx="1">
                  <c:v>110</c:v>
                </c:pt>
                <c:pt idx="2">
                  <c:v>114</c:v>
                </c:pt>
                <c:pt idx="3">
                  <c:v>94</c:v>
                </c:pt>
                <c:pt idx="4">
                  <c:v>90</c:v>
                </c:pt>
                <c:pt idx="5">
                  <c:v>72</c:v>
                </c:pt>
                <c:pt idx="6">
                  <c:v>131</c:v>
                </c:pt>
                <c:pt idx="7">
                  <c:v>81</c:v>
                </c:pt>
                <c:pt idx="8">
                  <c:v>137</c:v>
                </c:pt>
                <c:pt idx="9">
                  <c:v>97</c:v>
                </c:pt>
                <c:pt idx="10">
                  <c:v>74</c:v>
                </c:pt>
                <c:pt idx="11">
                  <c:v>86</c:v>
                </c:pt>
                <c:pt idx="12">
                  <c:v>106</c:v>
                </c:pt>
                <c:pt idx="13">
                  <c:v>93</c:v>
                </c:pt>
                <c:pt idx="14">
                  <c:v>137</c:v>
                </c:pt>
                <c:pt idx="15">
                  <c:v>148</c:v>
                </c:pt>
                <c:pt idx="16">
                  <c:v>129</c:v>
                </c:pt>
                <c:pt idx="17">
                  <c:v>55</c:v>
                </c:pt>
                <c:pt idx="18">
                  <c:v>0</c:v>
                </c:pt>
                <c:pt idx="19">
                  <c:v>90</c:v>
                </c:pt>
                <c:pt idx="20">
                  <c:v>80</c:v>
                </c:pt>
                <c:pt idx="21">
                  <c:v>155</c:v>
                </c:pt>
                <c:pt idx="22">
                  <c:v>106</c:v>
                </c:pt>
                <c:pt idx="23">
                  <c:v>15</c:v>
                </c:pt>
                <c:pt idx="24">
                  <c:v>88</c:v>
                </c:pt>
                <c:pt idx="25">
                  <c:v>56</c:v>
                </c:pt>
                <c:pt idx="26">
                  <c:v>125</c:v>
                </c:pt>
                <c:pt idx="27">
                  <c:v>99</c:v>
                </c:pt>
                <c:pt idx="28">
                  <c:v>61</c:v>
                </c:pt>
                <c:pt idx="29">
                  <c:v>84</c:v>
                </c:pt>
                <c:pt idx="30">
                  <c:v>70</c:v>
                </c:pt>
                <c:pt idx="31">
                  <c:v>130</c:v>
                </c:pt>
                <c:pt idx="32">
                  <c:v>138</c:v>
                </c:pt>
                <c:pt idx="33">
                  <c:v>134</c:v>
                </c:pt>
                <c:pt idx="34">
                  <c:v>102</c:v>
                </c:pt>
                <c:pt idx="35">
                  <c:v>95</c:v>
                </c:pt>
                <c:pt idx="36">
                  <c:v>128</c:v>
                </c:pt>
                <c:pt idx="37">
                  <c:v>91</c:v>
                </c:pt>
                <c:pt idx="38">
                  <c:v>7</c:v>
                </c:pt>
                <c:pt idx="39">
                  <c:v>26</c:v>
                </c:pt>
                <c:pt idx="40">
                  <c:v>79</c:v>
                </c:pt>
                <c:pt idx="41">
                  <c:v>80</c:v>
                </c:pt>
                <c:pt idx="42">
                  <c:v>86</c:v>
                </c:pt>
                <c:pt idx="43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95-4A63-8A47-D657C72D65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616440"/>
        <c:axId val="254617424"/>
      </c:lineChart>
      <c:dateAx>
        <c:axId val="254616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17424"/>
        <c:crosses val="autoZero"/>
        <c:auto val="1"/>
        <c:lblOffset val="100"/>
        <c:baseTimeUnit val="days"/>
      </c:dateAx>
      <c:valAx>
        <c:axId val="25461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1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DD904-72EE-40C2-814A-E02948E091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(papucchini) without Own posts+stories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300400-9A7F-4376-83EC-16BB73CB92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497485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E9D45-A795-47E8-88C8-8BE8516AD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349467-BE68-456D-8237-41C04CC3AF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062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8680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2439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604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863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3057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2546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7663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1898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6808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622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78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701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8FC2C-C049-41B9-AC83-6303BC039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06/01/2020 - 08/20/2020</a:t>
            </a:r>
          </a:p>
        </p:txBody>
      </p:sp>
    </p:spTree>
    <p:extLst>
      <p:ext uri="{BB962C8B-B14F-4D97-AF65-F5344CB8AC3E}">
        <p14:creationId xmlns:p14="http://schemas.microsoft.com/office/powerpoint/2010/main" val="3698563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D9FD-24CA-4ABB-8551-308ADDF8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06F8B5-239A-4666-A3F2-492E16691E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664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58856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9591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5378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7955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0055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0890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816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5015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589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406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074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265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1881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437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0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755.41860465116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173.68181818182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832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53E25-8863-4890-B8A4-4A9A1BE7E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06/01/2020 - 08/20/2020</a:t>
            </a:r>
          </a:p>
        </p:txBody>
      </p:sp>
    </p:spTree>
    <p:extLst>
      <p:ext uri="{BB962C8B-B14F-4D97-AF65-F5344CB8AC3E}">
        <p14:creationId xmlns:p14="http://schemas.microsoft.com/office/powerpoint/2010/main" val="2764289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35DEE-37F7-4AB5-9A1D-8053F7610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1BF39B-9D04-46FB-90D0-E4E14EC402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302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3333E-645D-40C3-A215-13C3E74E5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D5FBE-AD16-433D-B0F2-E943150CF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724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DAD31-B43C-465C-A1DE-7EFD4A56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A25A86-395C-44F6-AF4E-175C1E8104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6235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2B50F-01EF-4A35-8F5F-C2BC5A9F1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0CA02-CB3F-44C4-9E48-8624C028B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041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E59BC-3A9D-42EF-A3D2-88DC98D0D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F88730-5695-4C86-A917-09CDB4AC23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3721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62485-A7CF-4904-831A-A5BE4C346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CF93F-3EBC-4E79-BA84-1896C1573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908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6440F-6CBA-4814-87DA-548987B8F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04732C-FC53-46FE-88F0-871B56CAB9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5418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FD82D-18F1-4D4E-89E0-BFA0250BB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6D006-E319-45A6-8848-3E617A451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035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BEF95-E03A-4DA0-9A6E-F4BDBB293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12F5B3-7030-4125-82AC-C37B920D28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6822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DF908-6264-43D8-B58D-2C6D140EC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F028E-78B5-4F10-93B5-520C8951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614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F11EB-108B-4168-AC3B-6C84B258C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1FA1EB-DC19-4AA2-87E1-322BE8FF1E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0012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4F95E-97FE-4198-BF04-0E2F871EF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63910-8DD3-435C-8599-0612DB6CE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334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EA81F-7B7B-46B7-A29F-E4E754143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Engagement Rate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2307B7-3025-4798-B097-72EC801C17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9731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3F65B-C607-4CE7-A4AA-4DDC105A2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C59B2-8B26-48EE-B928-721AEDD12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788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53D95-243F-44AC-B3FF-DE7ECE455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A495FF-47D8-43C8-8B7B-60EDCED988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341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203975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9851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5847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2700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287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9740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4841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6563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817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7868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8499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149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486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18CB9-DC1C-4669-B558-FAA49F78D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06/01/2020 - 08/20/2020</a:t>
            </a:r>
          </a:p>
        </p:txBody>
      </p:sp>
    </p:spTree>
    <p:extLst>
      <p:ext uri="{BB962C8B-B14F-4D97-AF65-F5344CB8AC3E}">
        <p14:creationId xmlns:p14="http://schemas.microsoft.com/office/powerpoint/2010/main" val="2179608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01317-350F-47C6-9E1C-610DB6D28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Line Chart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D55455-CC27-4796-88AF-6013D049A0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8811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F7358-0E93-49E7-9F00-6A7C305B7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E52D7-CC17-4B79-B7B7-13A972688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34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B96A2-A8FF-451B-9897-BCB361F6B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Taps Line Chart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E4CC07-CABB-4ED8-B122-A433CC5366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2453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09050-8B8F-4432-898C-6F83BC52F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02677-3B36-43E5-8499-8AF813505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489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276</Words>
  <Application>Microsoft Office PowerPoint</Application>
  <PresentationFormat>On-screen Show (4:3)</PresentationFormat>
  <Paragraphs>107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(papucchini) without Own posts+stories</vt:lpstr>
      <vt:lpstr>Instagram Key Metrics Table | TrendSet</vt:lpstr>
      <vt:lpstr>Instagram Key Metrics Table | TrendSet</vt:lpstr>
      <vt:lpstr>Instagram Followers Total | TrendSet</vt:lpstr>
      <vt:lpstr>Instagram Followers Change Rate | TrendSet</vt:lpstr>
      <vt:lpstr>Instagram Average Interactions Per Post | TrendSet</vt:lpstr>
      <vt:lpstr>Instagram Average Likes Per Post | TrendSet</vt:lpstr>
      <vt:lpstr>Instagram Average Comments Per Post | TrendSet</vt:lpstr>
      <vt:lpstr>Instagram Reach | TrendSet</vt:lpstr>
      <vt:lpstr>Instagram Instagram Post Engagement Rate | TrendSet</vt:lpstr>
      <vt:lpstr>Instagram Stories Key Metrics Table | TrendSet</vt:lpstr>
      <vt:lpstr>Instagram Stories Key Metrics Line Chart | TrendSet</vt:lpstr>
      <vt:lpstr>Instagram Stories Taps Line Chart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(papucchini) without Own posts+stories</dc:title>
  <dc:creator>Frederik Peiniger</dc:creator>
  <cp:lastModifiedBy>Frederik Peiniger</cp:lastModifiedBy>
  <cp:revision>1</cp:revision>
  <dcterms:created xsi:type="dcterms:W3CDTF">2020-08-21T11:14:17Z</dcterms:created>
  <dcterms:modified xsi:type="dcterms:W3CDTF">2020-08-21T11:14:36Z</dcterms:modified>
</cp:coreProperties>
</file>