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CF8FC-C501-4544-93C8-D1787617E5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7C94BB-CA49-498F-91AD-FD663C3E3F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50162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D62D2-2E45-4237-AF50-381BDB7F9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7AB0DA-B755-4AA4-9D38-4F6DF095E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0900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2494647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2623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49611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0254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9916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1648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50803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7875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8773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0265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3088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19876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2711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54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2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127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3.1966 %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58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77904-43C5-40E0-9275-81428A1FC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2742188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</Words>
  <Application>Microsoft Office PowerPoint</Application>
  <PresentationFormat>On-screen Show (4:3)</PresentationFormat>
  <Paragraphs>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Overview by Month</vt:lpstr>
      <vt:lpstr>Facebook Key Metrics by Month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2020-08-21T11:13:07Z</dcterms:created>
  <dcterms:modified xsi:type="dcterms:W3CDTF">2020-08-21T11:13:12Z</dcterms:modified>
</cp:coreProperties>
</file>