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1026</c:v>
                </c:pt>
                <c:pt idx="1">
                  <c:v>1026</c:v>
                </c:pt>
                <c:pt idx="2">
                  <c:v>1027</c:v>
                </c:pt>
                <c:pt idx="3">
                  <c:v>1027</c:v>
                </c:pt>
                <c:pt idx="4">
                  <c:v>1027</c:v>
                </c:pt>
                <c:pt idx="5">
                  <c:v>1027</c:v>
                </c:pt>
                <c:pt idx="6">
                  <c:v>1027</c:v>
                </c:pt>
                <c:pt idx="7">
                  <c:v>1027</c:v>
                </c:pt>
                <c:pt idx="8">
                  <c:v>1027</c:v>
                </c:pt>
                <c:pt idx="9">
                  <c:v>1026</c:v>
                </c:pt>
                <c:pt idx="10">
                  <c:v>1027</c:v>
                </c:pt>
                <c:pt idx="11">
                  <c:v>1027</c:v>
                </c:pt>
                <c:pt idx="12">
                  <c:v>1028</c:v>
                </c:pt>
                <c:pt idx="13">
                  <c:v>1028</c:v>
                </c:pt>
                <c:pt idx="14">
                  <c:v>1030</c:v>
                </c:pt>
                <c:pt idx="15">
                  <c:v>1030</c:v>
                </c:pt>
                <c:pt idx="16">
                  <c:v>1030</c:v>
                </c:pt>
                <c:pt idx="17">
                  <c:v>1030</c:v>
                </c:pt>
                <c:pt idx="18">
                  <c:v>1030</c:v>
                </c:pt>
                <c:pt idx="19">
                  <c:v>1029</c:v>
                </c:pt>
                <c:pt idx="20">
                  <c:v>1029</c:v>
                </c:pt>
                <c:pt idx="21">
                  <c:v>1029</c:v>
                </c:pt>
                <c:pt idx="22">
                  <c:v>1030</c:v>
                </c:pt>
                <c:pt idx="23">
                  <c:v>1030</c:v>
                </c:pt>
                <c:pt idx="24">
                  <c:v>1030</c:v>
                </c:pt>
                <c:pt idx="25">
                  <c:v>1031</c:v>
                </c:pt>
                <c:pt idx="26">
                  <c:v>1032</c:v>
                </c:pt>
                <c:pt idx="27">
                  <c:v>1034</c:v>
                </c:pt>
                <c:pt idx="28">
                  <c:v>1036</c:v>
                </c:pt>
                <c:pt idx="29">
                  <c:v>1037</c:v>
                </c:pt>
                <c:pt idx="30">
                  <c:v>1037</c:v>
                </c:pt>
                <c:pt idx="31">
                  <c:v>1037</c:v>
                </c:pt>
                <c:pt idx="32">
                  <c:v>1038</c:v>
                </c:pt>
                <c:pt idx="33">
                  <c:v>1039</c:v>
                </c:pt>
                <c:pt idx="34">
                  <c:v>1040</c:v>
                </c:pt>
                <c:pt idx="35">
                  <c:v>1041</c:v>
                </c:pt>
                <c:pt idx="36">
                  <c:v>1042</c:v>
                </c:pt>
                <c:pt idx="37">
                  <c:v>1043</c:v>
                </c:pt>
                <c:pt idx="40">
                  <c:v>1044</c:v>
                </c:pt>
                <c:pt idx="41">
                  <c:v>1044</c:v>
                </c:pt>
                <c:pt idx="42">
                  <c:v>1044</c:v>
                </c:pt>
                <c:pt idx="43">
                  <c:v>1047</c:v>
                </c:pt>
                <c:pt idx="44">
                  <c:v>1048</c:v>
                </c:pt>
                <c:pt idx="45">
                  <c:v>1049</c:v>
                </c:pt>
                <c:pt idx="46">
                  <c:v>1049</c:v>
                </c:pt>
                <c:pt idx="47">
                  <c:v>1051</c:v>
                </c:pt>
                <c:pt idx="48">
                  <c:v>1054</c:v>
                </c:pt>
                <c:pt idx="49">
                  <c:v>1055</c:v>
                </c:pt>
                <c:pt idx="50">
                  <c:v>1056</c:v>
                </c:pt>
                <c:pt idx="51">
                  <c:v>1056</c:v>
                </c:pt>
                <c:pt idx="52">
                  <c:v>1058</c:v>
                </c:pt>
                <c:pt idx="53">
                  <c:v>1059</c:v>
                </c:pt>
                <c:pt idx="54">
                  <c:v>1061</c:v>
                </c:pt>
                <c:pt idx="55">
                  <c:v>1062</c:v>
                </c:pt>
                <c:pt idx="56">
                  <c:v>1062</c:v>
                </c:pt>
                <c:pt idx="57">
                  <c:v>1063</c:v>
                </c:pt>
                <c:pt idx="58">
                  <c:v>1064</c:v>
                </c:pt>
                <c:pt idx="59">
                  <c:v>1064</c:v>
                </c:pt>
                <c:pt idx="60">
                  <c:v>1064</c:v>
                </c:pt>
                <c:pt idx="61">
                  <c:v>1065</c:v>
                </c:pt>
                <c:pt idx="62">
                  <c:v>1065</c:v>
                </c:pt>
                <c:pt idx="63">
                  <c:v>1067</c:v>
                </c:pt>
                <c:pt idx="64">
                  <c:v>1068</c:v>
                </c:pt>
                <c:pt idx="65">
                  <c:v>1068</c:v>
                </c:pt>
                <c:pt idx="66">
                  <c:v>1069</c:v>
                </c:pt>
                <c:pt idx="67">
                  <c:v>1070</c:v>
                </c:pt>
                <c:pt idx="68">
                  <c:v>1071</c:v>
                </c:pt>
                <c:pt idx="69">
                  <c:v>1073</c:v>
                </c:pt>
                <c:pt idx="70">
                  <c:v>1073</c:v>
                </c:pt>
                <c:pt idx="71">
                  <c:v>1077</c:v>
                </c:pt>
                <c:pt idx="72">
                  <c:v>1077</c:v>
                </c:pt>
                <c:pt idx="73">
                  <c:v>1077</c:v>
                </c:pt>
                <c:pt idx="74">
                  <c:v>1078</c:v>
                </c:pt>
                <c:pt idx="75">
                  <c:v>1080</c:v>
                </c:pt>
                <c:pt idx="76">
                  <c:v>1080</c:v>
                </c:pt>
                <c:pt idx="77">
                  <c:v>1080</c:v>
                </c:pt>
                <c:pt idx="78">
                  <c:v>1080</c:v>
                </c:pt>
                <c:pt idx="79">
                  <c:v>1081</c:v>
                </c:pt>
                <c:pt idx="80">
                  <c:v>1081</c:v>
                </c:pt>
                <c:pt idx="81">
                  <c:v>1081</c:v>
                </c:pt>
                <c:pt idx="82">
                  <c:v>1081</c:v>
                </c:pt>
                <c:pt idx="83">
                  <c:v>1082</c:v>
                </c:pt>
                <c:pt idx="84">
                  <c:v>1084</c:v>
                </c:pt>
                <c:pt idx="85">
                  <c:v>1084</c:v>
                </c:pt>
                <c:pt idx="86">
                  <c:v>1084</c:v>
                </c:pt>
                <c:pt idx="87">
                  <c:v>1085</c:v>
                </c:pt>
                <c:pt idx="88">
                  <c:v>1085</c:v>
                </c:pt>
                <c:pt idx="89">
                  <c:v>1085</c:v>
                </c:pt>
                <c:pt idx="90">
                  <c:v>1086</c:v>
                </c:pt>
                <c:pt idx="91">
                  <c:v>1089</c:v>
                </c:pt>
                <c:pt idx="92">
                  <c:v>1091</c:v>
                </c:pt>
                <c:pt idx="93">
                  <c:v>1091</c:v>
                </c:pt>
                <c:pt idx="94">
                  <c:v>1091</c:v>
                </c:pt>
                <c:pt idx="95">
                  <c:v>1092</c:v>
                </c:pt>
                <c:pt idx="96">
                  <c:v>1092</c:v>
                </c:pt>
                <c:pt idx="97">
                  <c:v>1093</c:v>
                </c:pt>
                <c:pt idx="98">
                  <c:v>1094</c:v>
                </c:pt>
                <c:pt idx="99">
                  <c:v>1095</c:v>
                </c:pt>
                <c:pt idx="100">
                  <c:v>1096</c:v>
                </c:pt>
                <c:pt idx="101">
                  <c:v>1096</c:v>
                </c:pt>
                <c:pt idx="102">
                  <c:v>1096</c:v>
                </c:pt>
                <c:pt idx="103">
                  <c:v>1102</c:v>
                </c:pt>
                <c:pt idx="104">
                  <c:v>1109</c:v>
                </c:pt>
                <c:pt idx="105">
                  <c:v>1113</c:v>
                </c:pt>
                <c:pt idx="106">
                  <c:v>1116</c:v>
                </c:pt>
                <c:pt idx="107">
                  <c:v>1120</c:v>
                </c:pt>
                <c:pt idx="108">
                  <c:v>1125</c:v>
                </c:pt>
                <c:pt idx="109">
                  <c:v>1129</c:v>
                </c:pt>
                <c:pt idx="110">
                  <c:v>1134</c:v>
                </c:pt>
                <c:pt idx="111">
                  <c:v>1138</c:v>
                </c:pt>
                <c:pt idx="112">
                  <c:v>1141</c:v>
                </c:pt>
                <c:pt idx="113">
                  <c:v>1143</c:v>
                </c:pt>
                <c:pt idx="114">
                  <c:v>1144</c:v>
                </c:pt>
                <c:pt idx="115">
                  <c:v>1145</c:v>
                </c:pt>
                <c:pt idx="116">
                  <c:v>1148</c:v>
                </c:pt>
                <c:pt idx="117">
                  <c:v>1153</c:v>
                </c:pt>
                <c:pt idx="118">
                  <c:v>1157</c:v>
                </c:pt>
                <c:pt idx="119">
                  <c:v>1160</c:v>
                </c:pt>
                <c:pt idx="120">
                  <c:v>1160</c:v>
                </c:pt>
                <c:pt idx="121">
                  <c:v>1163</c:v>
                </c:pt>
                <c:pt idx="122">
                  <c:v>1164</c:v>
                </c:pt>
                <c:pt idx="123">
                  <c:v>1166</c:v>
                </c:pt>
                <c:pt idx="124">
                  <c:v>1169</c:v>
                </c:pt>
                <c:pt idx="125">
                  <c:v>1172</c:v>
                </c:pt>
                <c:pt idx="126">
                  <c:v>1172</c:v>
                </c:pt>
                <c:pt idx="127">
                  <c:v>1172</c:v>
                </c:pt>
                <c:pt idx="128">
                  <c:v>1175</c:v>
                </c:pt>
                <c:pt idx="129">
                  <c:v>1178</c:v>
                </c:pt>
                <c:pt idx="130">
                  <c:v>1178</c:v>
                </c:pt>
                <c:pt idx="131">
                  <c:v>1179</c:v>
                </c:pt>
                <c:pt idx="132">
                  <c:v>1179</c:v>
                </c:pt>
                <c:pt idx="133">
                  <c:v>1181</c:v>
                </c:pt>
                <c:pt idx="134">
                  <c:v>1181</c:v>
                </c:pt>
                <c:pt idx="135">
                  <c:v>1181</c:v>
                </c:pt>
                <c:pt idx="136">
                  <c:v>1181</c:v>
                </c:pt>
                <c:pt idx="137">
                  <c:v>1181</c:v>
                </c:pt>
                <c:pt idx="138">
                  <c:v>1181</c:v>
                </c:pt>
                <c:pt idx="139">
                  <c:v>1182</c:v>
                </c:pt>
                <c:pt idx="140">
                  <c:v>1183</c:v>
                </c:pt>
                <c:pt idx="141">
                  <c:v>1183</c:v>
                </c:pt>
                <c:pt idx="142">
                  <c:v>1184</c:v>
                </c:pt>
                <c:pt idx="143">
                  <c:v>1184</c:v>
                </c:pt>
                <c:pt idx="144">
                  <c:v>1185</c:v>
                </c:pt>
                <c:pt idx="145">
                  <c:v>1185</c:v>
                </c:pt>
                <c:pt idx="146">
                  <c:v>1185</c:v>
                </c:pt>
                <c:pt idx="147">
                  <c:v>1187</c:v>
                </c:pt>
                <c:pt idx="148">
                  <c:v>1189</c:v>
                </c:pt>
                <c:pt idx="149">
                  <c:v>1189</c:v>
                </c:pt>
                <c:pt idx="150">
                  <c:v>1189</c:v>
                </c:pt>
                <c:pt idx="151">
                  <c:v>1189</c:v>
                </c:pt>
                <c:pt idx="152">
                  <c:v>1191</c:v>
                </c:pt>
                <c:pt idx="153">
                  <c:v>1192</c:v>
                </c:pt>
                <c:pt idx="154">
                  <c:v>1192</c:v>
                </c:pt>
                <c:pt idx="155">
                  <c:v>1191</c:v>
                </c:pt>
                <c:pt idx="156">
                  <c:v>1192</c:v>
                </c:pt>
                <c:pt idx="157">
                  <c:v>1192</c:v>
                </c:pt>
                <c:pt idx="158">
                  <c:v>1192</c:v>
                </c:pt>
                <c:pt idx="159">
                  <c:v>1193</c:v>
                </c:pt>
                <c:pt idx="160">
                  <c:v>1196</c:v>
                </c:pt>
                <c:pt idx="161">
                  <c:v>1197</c:v>
                </c:pt>
                <c:pt idx="162">
                  <c:v>1198</c:v>
                </c:pt>
                <c:pt idx="163">
                  <c:v>1198</c:v>
                </c:pt>
                <c:pt idx="164">
                  <c:v>1198</c:v>
                </c:pt>
                <c:pt idx="165">
                  <c:v>1197</c:v>
                </c:pt>
                <c:pt idx="166">
                  <c:v>1198</c:v>
                </c:pt>
                <c:pt idx="167">
                  <c:v>1203</c:v>
                </c:pt>
                <c:pt idx="168">
                  <c:v>1205</c:v>
                </c:pt>
                <c:pt idx="169">
                  <c:v>1206</c:v>
                </c:pt>
                <c:pt idx="170">
                  <c:v>1209</c:v>
                </c:pt>
                <c:pt idx="171">
                  <c:v>1209</c:v>
                </c:pt>
                <c:pt idx="172">
                  <c:v>1209</c:v>
                </c:pt>
                <c:pt idx="173">
                  <c:v>1211</c:v>
                </c:pt>
                <c:pt idx="174">
                  <c:v>1206</c:v>
                </c:pt>
                <c:pt idx="175">
                  <c:v>1206</c:v>
                </c:pt>
                <c:pt idx="176">
                  <c:v>1206</c:v>
                </c:pt>
                <c:pt idx="177">
                  <c:v>1206</c:v>
                </c:pt>
                <c:pt idx="178">
                  <c:v>1206</c:v>
                </c:pt>
                <c:pt idx="179">
                  <c:v>1207</c:v>
                </c:pt>
                <c:pt idx="180">
                  <c:v>1207</c:v>
                </c:pt>
                <c:pt idx="181">
                  <c:v>1209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4A-46E4-B78E-FA1992AEE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365928"/>
        <c:axId val="317356088"/>
      </c:lineChart>
      <c:dateAx>
        <c:axId val="317365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56088"/>
        <c:crosses val="autoZero"/>
        <c:auto val="1"/>
        <c:lblOffset val="100"/>
        <c:baseTimeUnit val="days"/>
      </c:dateAx>
      <c:valAx>
        <c:axId val="31735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6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1880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1013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1417</c:v>
                </c:pt>
                <c:pt idx="84">
                  <c:v>0</c:v>
                </c:pt>
                <c:pt idx="85">
                  <c:v>0</c:v>
                </c:pt>
                <c:pt idx="86">
                  <c:v>1448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1094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970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974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25-4BDF-8839-2CE06DEBA2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369864"/>
        <c:axId val="317367568"/>
      </c:lineChart>
      <c:dateAx>
        <c:axId val="317369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67568"/>
        <c:crosses val="autoZero"/>
        <c:auto val="1"/>
        <c:lblOffset val="100"/>
        <c:baseTimeUnit val="days"/>
      </c:dateAx>
      <c:valAx>
        <c:axId val="31736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6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54116-E03B-43E7-85CA-83A69A8A1E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0F9332-9B92-47D1-84CD-60BC8B1C5D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29247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5FAC0-3E32-4ECE-ACA2-8DCB258E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CF59CC-28CE-4039-99BC-6254B4F9BB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3292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830878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717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862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314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3351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010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736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5927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2874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3312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419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114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496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398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2086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957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1584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170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788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728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152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769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184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751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270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035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6995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Insightful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Insightful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Curious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Curious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49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1256.5714285714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0.069544029558512 %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75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8C645-F5CE-4D22-AA01-D7A730E7E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227615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E148-D749-44FB-84F2-957B036CF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D96B68-E397-4A94-89E7-AB4867F07B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8908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1EB64-F321-4083-9895-DE982302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E8F90-DC0E-48B3-B456-3C26639CF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572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5330D-95B4-4E41-9F14-AD7A691BA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Impressions over Time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03AB27-7225-4B18-824C-085781DAAA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6955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6D67F-9AA2-4D9A-880E-29EE52452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52E06-29AB-4E4E-A1C5-8A4D90871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6598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</Words>
  <Application>Microsoft Office PowerPoint</Application>
  <PresentationFormat>On-screen Show (4:3)</PresentationFormat>
  <Paragraphs>64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</vt:lpstr>
      <vt:lpstr>LinkedIn Key Metrics Table | BUSS</vt:lpstr>
      <vt:lpstr>LinkedIn Followers Total | BUSS</vt:lpstr>
      <vt:lpstr>LinkedIn Impressions over Time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Peiniger</dc:creator>
  <cp:lastModifiedBy>Frederik Peiniger</cp:lastModifiedBy>
  <cp:revision>1</cp:revision>
  <dcterms:created xsi:type="dcterms:W3CDTF">2020-07-08T06:50:47Z</dcterms:created>
  <dcterms:modified xsi:type="dcterms:W3CDTF">2020-07-08T06:50:56Z</dcterms:modified>
</cp:coreProperties>
</file>