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157">
                  <c:v>5880</c:v>
                </c:pt>
                <c:pt idx="158">
                  <c:v>5900</c:v>
                </c:pt>
                <c:pt idx="159">
                  <c:v>5910</c:v>
                </c:pt>
                <c:pt idx="160">
                  <c:v>5920</c:v>
                </c:pt>
                <c:pt idx="161">
                  <c:v>5940</c:v>
                </c:pt>
                <c:pt idx="162">
                  <c:v>5950</c:v>
                </c:pt>
                <c:pt idx="163">
                  <c:v>5960</c:v>
                </c:pt>
                <c:pt idx="164">
                  <c:v>5960</c:v>
                </c:pt>
                <c:pt idx="165">
                  <c:v>5970</c:v>
                </c:pt>
                <c:pt idx="166">
                  <c:v>5980</c:v>
                </c:pt>
                <c:pt idx="167">
                  <c:v>5980</c:v>
                </c:pt>
                <c:pt idx="168">
                  <c:v>5990</c:v>
                </c:pt>
                <c:pt idx="169">
                  <c:v>6000</c:v>
                </c:pt>
                <c:pt idx="170">
                  <c:v>6020</c:v>
                </c:pt>
                <c:pt idx="171">
                  <c:v>6020</c:v>
                </c:pt>
                <c:pt idx="172">
                  <c:v>6030</c:v>
                </c:pt>
                <c:pt idx="173">
                  <c:v>6030</c:v>
                </c:pt>
                <c:pt idx="174">
                  <c:v>6050</c:v>
                </c:pt>
                <c:pt idx="175">
                  <c:v>6060</c:v>
                </c:pt>
                <c:pt idx="176">
                  <c:v>6060</c:v>
                </c:pt>
                <c:pt idx="177">
                  <c:v>6070</c:v>
                </c:pt>
                <c:pt idx="178">
                  <c:v>6070</c:v>
                </c:pt>
                <c:pt idx="179">
                  <c:v>6080</c:v>
                </c:pt>
                <c:pt idx="180">
                  <c:v>6090</c:v>
                </c:pt>
                <c:pt idx="181">
                  <c:v>6100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A2-4DFC-9736-FF255B15D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15544"/>
        <c:axId val="305615872"/>
      </c:lineChart>
      <c:dateAx>
        <c:axId val="30561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15872"/>
        <c:crosses val="autoZero"/>
        <c:auto val="1"/>
        <c:lblOffset val="100"/>
        <c:baseTimeUnit val="days"/>
      </c:dateAx>
      <c:valAx>
        <c:axId val="3056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1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3270</c:v>
                </c:pt>
                <c:pt idx="1">
                  <c:v>2645</c:v>
                </c:pt>
                <c:pt idx="2">
                  <c:v>2323</c:v>
                </c:pt>
                <c:pt idx="3">
                  <c:v>2566</c:v>
                </c:pt>
                <c:pt idx="4">
                  <c:v>2725</c:v>
                </c:pt>
                <c:pt idx="5">
                  <c:v>2028</c:v>
                </c:pt>
                <c:pt idx="6">
                  <c:v>2116</c:v>
                </c:pt>
                <c:pt idx="7">
                  <c:v>2165</c:v>
                </c:pt>
                <c:pt idx="8">
                  <c:v>1706</c:v>
                </c:pt>
                <c:pt idx="9">
                  <c:v>1542</c:v>
                </c:pt>
                <c:pt idx="10">
                  <c:v>1557</c:v>
                </c:pt>
                <c:pt idx="11">
                  <c:v>1304</c:v>
                </c:pt>
                <c:pt idx="12">
                  <c:v>1102</c:v>
                </c:pt>
                <c:pt idx="13">
                  <c:v>1068</c:v>
                </c:pt>
                <c:pt idx="14">
                  <c:v>1100</c:v>
                </c:pt>
                <c:pt idx="15">
                  <c:v>1170</c:v>
                </c:pt>
                <c:pt idx="16">
                  <c:v>1090</c:v>
                </c:pt>
                <c:pt idx="17">
                  <c:v>911</c:v>
                </c:pt>
                <c:pt idx="18">
                  <c:v>951</c:v>
                </c:pt>
                <c:pt idx="19">
                  <c:v>993</c:v>
                </c:pt>
                <c:pt idx="20">
                  <c:v>981</c:v>
                </c:pt>
                <c:pt idx="21">
                  <c:v>923</c:v>
                </c:pt>
                <c:pt idx="22">
                  <c:v>1149</c:v>
                </c:pt>
                <c:pt idx="23">
                  <c:v>1012</c:v>
                </c:pt>
                <c:pt idx="24">
                  <c:v>896</c:v>
                </c:pt>
                <c:pt idx="25">
                  <c:v>958</c:v>
                </c:pt>
                <c:pt idx="26">
                  <c:v>996</c:v>
                </c:pt>
                <c:pt idx="27">
                  <c:v>915</c:v>
                </c:pt>
                <c:pt idx="28">
                  <c:v>867</c:v>
                </c:pt>
                <c:pt idx="29">
                  <c:v>867</c:v>
                </c:pt>
                <c:pt idx="30">
                  <c:v>776</c:v>
                </c:pt>
                <c:pt idx="31">
                  <c:v>714</c:v>
                </c:pt>
                <c:pt idx="32">
                  <c:v>895</c:v>
                </c:pt>
                <c:pt idx="33">
                  <c:v>878</c:v>
                </c:pt>
                <c:pt idx="34">
                  <c:v>960</c:v>
                </c:pt>
                <c:pt idx="35">
                  <c:v>1018</c:v>
                </c:pt>
                <c:pt idx="36">
                  <c:v>1156</c:v>
                </c:pt>
                <c:pt idx="37">
                  <c:v>1040</c:v>
                </c:pt>
                <c:pt idx="38">
                  <c:v>926</c:v>
                </c:pt>
                <c:pt idx="39">
                  <c:v>1079</c:v>
                </c:pt>
                <c:pt idx="40">
                  <c:v>1087</c:v>
                </c:pt>
                <c:pt idx="41">
                  <c:v>1539</c:v>
                </c:pt>
                <c:pt idx="42">
                  <c:v>1948</c:v>
                </c:pt>
                <c:pt idx="43">
                  <c:v>2069</c:v>
                </c:pt>
                <c:pt idx="44">
                  <c:v>1959</c:v>
                </c:pt>
                <c:pt idx="45">
                  <c:v>2049</c:v>
                </c:pt>
                <c:pt idx="46">
                  <c:v>2824</c:v>
                </c:pt>
                <c:pt idx="47">
                  <c:v>2210</c:v>
                </c:pt>
                <c:pt idx="48">
                  <c:v>2133</c:v>
                </c:pt>
                <c:pt idx="49">
                  <c:v>3215</c:v>
                </c:pt>
                <c:pt idx="50">
                  <c:v>3360</c:v>
                </c:pt>
                <c:pt idx="51">
                  <c:v>2978</c:v>
                </c:pt>
                <c:pt idx="52">
                  <c:v>2489</c:v>
                </c:pt>
                <c:pt idx="53">
                  <c:v>2731</c:v>
                </c:pt>
                <c:pt idx="54">
                  <c:v>2494</c:v>
                </c:pt>
                <c:pt idx="55">
                  <c:v>2574</c:v>
                </c:pt>
                <c:pt idx="56">
                  <c:v>2678</c:v>
                </c:pt>
                <c:pt idx="57">
                  <c:v>2660</c:v>
                </c:pt>
                <c:pt idx="58">
                  <c:v>3098</c:v>
                </c:pt>
                <c:pt idx="59">
                  <c:v>3544</c:v>
                </c:pt>
                <c:pt idx="60">
                  <c:v>4014</c:v>
                </c:pt>
                <c:pt idx="61">
                  <c:v>3810</c:v>
                </c:pt>
                <c:pt idx="62">
                  <c:v>4863</c:v>
                </c:pt>
                <c:pt idx="63">
                  <c:v>2912</c:v>
                </c:pt>
                <c:pt idx="64">
                  <c:v>2098</c:v>
                </c:pt>
                <c:pt idx="65">
                  <c:v>1958</c:v>
                </c:pt>
                <c:pt idx="66">
                  <c:v>1643</c:v>
                </c:pt>
                <c:pt idx="67">
                  <c:v>1704</c:v>
                </c:pt>
                <c:pt idx="68">
                  <c:v>1763</c:v>
                </c:pt>
                <c:pt idx="69">
                  <c:v>1502</c:v>
                </c:pt>
                <c:pt idx="70">
                  <c:v>1361</c:v>
                </c:pt>
                <c:pt idx="71">
                  <c:v>1297</c:v>
                </c:pt>
                <c:pt idx="72">
                  <c:v>1305</c:v>
                </c:pt>
                <c:pt idx="73">
                  <c:v>1219</c:v>
                </c:pt>
                <c:pt idx="74">
                  <c:v>1287</c:v>
                </c:pt>
                <c:pt idx="75">
                  <c:v>1213</c:v>
                </c:pt>
                <c:pt idx="76">
                  <c:v>1188</c:v>
                </c:pt>
                <c:pt idx="77">
                  <c:v>1221</c:v>
                </c:pt>
                <c:pt idx="78">
                  <c:v>1475</c:v>
                </c:pt>
                <c:pt idx="79">
                  <c:v>1353</c:v>
                </c:pt>
                <c:pt idx="80">
                  <c:v>1351</c:v>
                </c:pt>
                <c:pt idx="81">
                  <c:v>1177</c:v>
                </c:pt>
                <c:pt idx="82">
                  <c:v>1175</c:v>
                </c:pt>
                <c:pt idx="83">
                  <c:v>1286</c:v>
                </c:pt>
                <c:pt idx="84">
                  <c:v>1385</c:v>
                </c:pt>
                <c:pt idx="85">
                  <c:v>1280</c:v>
                </c:pt>
                <c:pt idx="86">
                  <c:v>1209</c:v>
                </c:pt>
                <c:pt idx="87">
                  <c:v>1074</c:v>
                </c:pt>
                <c:pt idx="88">
                  <c:v>1060</c:v>
                </c:pt>
                <c:pt idx="89">
                  <c:v>1291</c:v>
                </c:pt>
                <c:pt idx="90">
                  <c:v>1270</c:v>
                </c:pt>
                <c:pt idx="91">
                  <c:v>1258</c:v>
                </c:pt>
                <c:pt idx="92">
                  <c:v>1191</c:v>
                </c:pt>
                <c:pt idx="93">
                  <c:v>1227</c:v>
                </c:pt>
                <c:pt idx="94">
                  <c:v>1192</c:v>
                </c:pt>
                <c:pt idx="95">
                  <c:v>1195</c:v>
                </c:pt>
                <c:pt idx="96">
                  <c:v>1207</c:v>
                </c:pt>
                <c:pt idx="97">
                  <c:v>1439</c:v>
                </c:pt>
                <c:pt idx="98">
                  <c:v>1934</c:v>
                </c:pt>
                <c:pt idx="99">
                  <c:v>2548</c:v>
                </c:pt>
                <c:pt idx="100">
                  <c:v>2752</c:v>
                </c:pt>
                <c:pt idx="101">
                  <c:v>2376</c:v>
                </c:pt>
                <c:pt idx="102">
                  <c:v>3300</c:v>
                </c:pt>
                <c:pt idx="103">
                  <c:v>3821</c:v>
                </c:pt>
                <c:pt idx="104">
                  <c:v>3793</c:v>
                </c:pt>
                <c:pt idx="105">
                  <c:v>3929</c:v>
                </c:pt>
                <c:pt idx="106">
                  <c:v>4613</c:v>
                </c:pt>
                <c:pt idx="107">
                  <c:v>4418</c:v>
                </c:pt>
                <c:pt idx="108">
                  <c:v>6131</c:v>
                </c:pt>
                <c:pt idx="109">
                  <c:v>4662</c:v>
                </c:pt>
                <c:pt idx="110">
                  <c:v>2968</c:v>
                </c:pt>
                <c:pt idx="111">
                  <c:v>2481</c:v>
                </c:pt>
                <c:pt idx="112">
                  <c:v>2075</c:v>
                </c:pt>
                <c:pt idx="113">
                  <c:v>2092</c:v>
                </c:pt>
                <c:pt idx="114">
                  <c:v>2357</c:v>
                </c:pt>
                <c:pt idx="115">
                  <c:v>2353</c:v>
                </c:pt>
                <c:pt idx="116">
                  <c:v>2371</c:v>
                </c:pt>
                <c:pt idx="117">
                  <c:v>2211</c:v>
                </c:pt>
                <c:pt idx="118">
                  <c:v>2592</c:v>
                </c:pt>
                <c:pt idx="119">
                  <c:v>3168</c:v>
                </c:pt>
                <c:pt idx="120">
                  <c:v>3914</c:v>
                </c:pt>
                <c:pt idx="121">
                  <c:v>3994</c:v>
                </c:pt>
                <c:pt idx="122">
                  <c:v>3671</c:v>
                </c:pt>
                <c:pt idx="123">
                  <c:v>4861</c:v>
                </c:pt>
                <c:pt idx="124">
                  <c:v>4201</c:v>
                </c:pt>
                <c:pt idx="125">
                  <c:v>2637</c:v>
                </c:pt>
                <c:pt idx="126">
                  <c:v>1606</c:v>
                </c:pt>
                <c:pt idx="127">
                  <c:v>1971</c:v>
                </c:pt>
                <c:pt idx="128">
                  <c:v>1534</c:v>
                </c:pt>
                <c:pt idx="129">
                  <c:v>1459</c:v>
                </c:pt>
                <c:pt idx="130">
                  <c:v>1496</c:v>
                </c:pt>
                <c:pt idx="131">
                  <c:v>1571</c:v>
                </c:pt>
                <c:pt idx="132">
                  <c:v>1363</c:v>
                </c:pt>
                <c:pt idx="133">
                  <c:v>1282</c:v>
                </c:pt>
                <c:pt idx="134">
                  <c:v>1383</c:v>
                </c:pt>
                <c:pt idx="135">
                  <c:v>1602</c:v>
                </c:pt>
                <c:pt idx="136">
                  <c:v>1507</c:v>
                </c:pt>
                <c:pt idx="137">
                  <c:v>1681</c:v>
                </c:pt>
                <c:pt idx="138">
                  <c:v>1554</c:v>
                </c:pt>
                <c:pt idx="139">
                  <c:v>1982</c:v>
                </c:pt>
                <c:pt idx="140">
                  <c:v>2180</c:v>
                </c:pt>
                <c:pt idx="141">
                  <c:v>1661</c:v>
                </c:pt>
                <c:pt idx="142">
                  <c:v>1559</c:v>
                </c:pt>
                <c:pt idx="143">
                  <c:v>1943</c:v>
                </c:pt>
                <c:pt idx="144">
                  <c:v>1674</c:v>
                </c:pt>
                <c:pt idx="145">
                  <c:v>1775</c:v>
                </c:pt>
                <c:pt idx="146">
                  <c:v>1857</c:v>
                </c:pt>
                <c:pt idx="147">
                  <c:v>1865</c:v>
                </c:pt>
                <c:pt idx="148">
                  <c:v>1648</c:v>
                </c:pt>
                <c:pt idx="149">
                  <c:v>1654</c:v>
                </c:pt>
                <c:pt idx="150">
                  <c:v>1502</c:v>
                </c:pt>
                <c:pt idx="151">
                  <c:v>1518</c:v>
                </c:pt>
                <c:pt idx="152">
                  <c:v>1472</c:v>
                </c:pt>
                <c:pt idx="153">
                  <c:v>1422</c:v>
                </c:pt>
                <c:pt idx="154">
                  <c:v>1269</c:v>
                </c:pt>
                <c:pt idx="155">
                  <c:v>1207</c:v>
                </c:pt>
                <c:pt idx="156">
                  <c:v>1398</c:v>
                </c:pt>
                <c:pt idx="157">
                  <c:v>1776</c:v>
                </c:pt>
                <c:pt idx="158">
                  <c:v>1974</c:v>
                </c:pt>
                <c:pt idx="159">
                  <c:v>1718</c:v>
                </c:pt>
                <c:pt idx="160">
                  <c:v>1677</c:v>
                </c:pt>
                <c:pt idx="161">
                  <c:v>1679</c:v>
                </c:pt>
                <c:pt idx="162">
                  <c:v>1443</c:v>
                </c:pt>
                <c:pt idx="163">
                  <c:v>1341</c:v>
                </c:pt>
                <c:pt idx="164">
                  <c:v>1102</c:v>
                </c:pt>
                <c:pt idx="165">
                  <c:v>1440</c:v>
                </c:pt>
                <c:pt idx="166">
                  <c:v>1350</c:v>
                </c:pt>
                <c:pt idx="167">
                  <c:v>1487</c:v>
                </c:pt>
                <c:pt idx="168">
                  <c:v>1199</c:v>
                </c:pt>
                <c:pt idx="169">
                  <c:v>1530</c:v>
                </c:pt>
                <c:pt idx="170">
                  <c:v>1280</c:v>
                </c:pt>
                <c:pt idx="171">
                  <c:v>1213</c:v>
                </c:pt>
                <c:pt idx="172">
                  <c:v>1233</c:v>
                </c:pt>
                <c:pt idx="173">
                  <c:v>1228</c:v>
                </c:pt>
                <c:pt idx="174">
                  <c:v>1192</c:v>
                </c:pt>
                <c:pt idx="175">
                  <c:v>1340</c:v>
                </c:pt>
                <c:pt idx="176">
                  <c:v>1176</c:v>
                </c:pt>
                <c:pt idx="177">
                  <c:v>1227</c:v>
                </c:pt>
                <c:pt idx="178">
                  <c:v>1216</c:v>
                </c:pt>
                <c:pt idx="179">
                  <c:v>1364</c:v>
                </c:pt>
                <c:pt idx="180">
                  <c:v>1444</c:v>
                </c:pt>
                <c:pt idx="181">
                  <c:v>1466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3-41DB-A686-36509FB77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17840"/>
        <c:axId val="305611608"/>
      </c:lineChart>
      <c:dateAx>
        <c:axId val="30561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11608"/>
        <c:crosses val="autoZero"/>
        <c:auto val="1"/>
        <c:lblOffset val="100"/>
        <c:baseTimeUnit val="days"/>
      </c:dateAx>
      <c:valAx>
        <c:axId val="30561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1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C41B8-4914-402A-96FA-0150B89BF7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AF5BE-3B85-4B97-8F71-270D4D013E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60331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36C5-96AA-4030-AD45-E6618768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3A0F45-A351-4638-8AE9-032BB3377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244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96266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333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19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723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833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111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83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67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780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931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87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91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77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EF33B-6A3D-40EA-A252-ABE1F1B86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2007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72CEF-50C5-4734-81BF-27023166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271B4-43FE-454B-BF95-48BEE99B3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099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9B607-826E-49D3-883D-1DA3DF459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28B5F-C526-424F-90C9-9CDE388B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06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654B-4325-4DF1-834C-A514AFDD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6621E-6F3F-427F-ADBC-FFCF1FC01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916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ED680-1013-4278-943D-2424E67C6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A401E-24E4-4BF1-B717-CFA8EFBAD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58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2020-07-06T08:46:00Z</dcterms:created>
  <dcterms:modified xsi:type="dcterms:W3CDTF">2020-07-06T08:46:08Z</dcterms:modified>
</cp:coreProperties>
</file>