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A584B-DAA2-4395-AD40-82905404FA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Overview by Month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D30884-7F34-4768-AC07-479ADF035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076930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5F582-36DE-428D-B148-1ACC7CC8A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0FD4EA-622E-4408-8731-630AF767E6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9573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1146510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210048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8053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82953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89226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211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11471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49993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23280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32568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71488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06061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8312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892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2020 - 06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42.8571 %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154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2020 - 05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28.8462 %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883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2020 - 04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11.5385 %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075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10.6383 %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50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2020 - 02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28.8136 %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15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2020 - 01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23.3333 %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253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BA780C-4789-4DB1-A84A-37046BCA63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8519706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164</Words>
  <Application>Microsoft Office PowerPoint</Application>
  <PresentationFormat>On-screen Show (4:3)</PresentationFormat>
  <Paragraphs>95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Overview by Month</vt:lpstr>
      <vt:lpstr>Facebook Key Metrics by Month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Overview by Month</dc:title>
  <dc:creator>Frederik Peiniger</dc:creator>
  <cp:lastModifiedBy>Frederik Peiniger</cp:lastModifiedBy>
  <cp:revision>1</cp:revision>
  <dcterms:created xsi:type="dcterms:W3CDTF">2020-07-06T08:22:48Z</dcterms:created>
  <dcterms:modified xsi:type="dcterms:W3CDTF">2020-07-06T08:22:57Z</dcterms:modified>
</cp:coreProperties>
</file>