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106</c:v>
                </c:pt>
                <c:pt idx="1">
                  <c:v>106</c:v>
                </c:pt>
                <c:pt idx="2">
                  <c:v>106</c:v>
                </c:pt>
                <c:pt idx="3">
                  <c:v>106</c:v>
                </c:pt>
                <c:pt idx="4">
                  <c:v>106</c:v>
                </c:pt>
                <c:pt idx="5">
                  <c:v>106</c:v>
                </c:pt>
                <c:pt idx="6">
                  <c:v>106</c:v>
                </c:pt>
                <c:pt idx="7">
                  <c:v>106</c:v>
                </c:pt>
                <c:pt idx="8">
                  <c:v>106</c:v>
                </c:pt>
                <c:pt idx="9">
                  <c:v>106</c:v>
                </c:pt>
                <c:pt idx="10">
                  <c:v>106</c:v>
                </c:pt>
                <c:pt idx="11">
                  <c:v>106</c:v>
                </c:pt>
                <c:pt idx="12">
                  <c:v>106</c:v>
                </c:pt>
                <c:pt idx="13">
                  <c:v>106</c:v>
                </c:pt>
                <c:pt idx="14">
                  <c:v>106</c:v>
                </c:pt>
                <c:pt idx="15">
                  <c:v>106</c:v>
                </c:pt>
                <c:pt idx="16">
                  <c:v>106</c:v>
                </c:pt>
                <c:pt idx="17">
                  <c:v>106</c:v>
                </c:pt>
                <c:pt idx="18">
                  <c:v>106</c:v>
                </c:pt>
                <c:pt idx="19">
                  <c:v>106</c:v>
                </c:pt>
                <c:pt idx="20">
                  <c:v>106</c:v>
                </c:pt>
                <c:pt idx="21">
                  <c:v>106</c:v>
                </c:pt>
                <c:pt idx="22">
                  <c:v>106</c:v>
                </c:pt>
                <c:pt idx="23">
                  <c:v>106</c:v>
                </c:pt>
                <c:pt idx="24">
                  <c:v>106</c:v>
                </c:pt>
                <c:pt idx="25">
                  <c:v>106</c:v>
                </c:pt>
                <c:pt idx="26">
                  <c:v>106</c:v>
                </c:pt>
                <c:pt idx="27">
                  <c:v>106</c:v>
                </c:pt>
                <c:pt idx="28">
                  <c:v>106</c:v>
                </c:pt>
                <c:pt idx="29">
                  <c:v>106</c:v>
                </c:pt>
                <c:pt idx="30">
                  <c:v>106</c:v>
                </c:pt>
                <c:pt idx="31">
                  <c:v>106</c:v>
                </c:pt>
                <c:pt idx="32">
                  <c:v>107</c:v>
                </c:pt>
                <c:pt idx="33">
                  <c:v>107</c:v>
                </c:pt>
                <c:pt idx="34">
                  <c:v>107</c:v>
                </c:pt>
                <c:pt idx="35">
                  <c:v>107</c:v>
                </c:pt>
                <c:pt idx="36">
                  <c:v>107</c:v>
                </c:pt>
                <c:pt idx="37">
                  <c:v>107</c:v>
                </c:pt>
                <c:pt idx="38">
                  <c:v>107</c:v>
                </c:pt>
                <c:pt idx="39">
                  <c:v>107</c:v>
                </c:pt>
                <c:pt idx="40">
                  <c:v>107</c:v>
                </c:pt>
                <c:pt idx="41">
                  <c:v>107</c:v>
                </c:pt>
                <c:pt idx="42">
                  <c:v>107</c:v>
                </c:pt>
                <c:pt idx="43">
                  <c:v>107</c:v>
                </c:pt>
                <c:pt idx="44">
                  <c:v>107</c:v>
                </c:pt>
                <c:pt idx="45">
                  <c:v>107</c:v>
                </c:pt>
                <c:pt idx="46">
                  <c:v>107</c:v>
                </c:pt>
                <c:pt idx="47">
                  <c:v>107</c:v>
                </c:pt>
                <c:pt idx="48">
                  <c:v>107</c:v>
                </c:pt>
                <c:pt idx="49">
                  <c:v>107</c:v>
                </c:pt>
                <c:pt idx="50">
                  <c:v>107</c:v>
                </c:pt>
                <c:pt idx="51">
                  <c:v>107</c:v>
                </c:pt>
                <c:pt idx="52">
                  <c:v>107</c:v>
                </c:pt>
                <c:pt idx="53">
                  <c:v>107</c:v>
                </c:pt>
                <c:pt idx="54">
                  <c:v>107</c:v>
                </c:pt>
                <c:pt idx="55">
                  <c:v>107</c:v>
                </c:pt>
                <c:pt idx="56">
                  <c:v>107</c:v>
                </c:pt>
                <c:pt idx="57">
                  <c:v>107</c:v>
                </c:pt>
                <c:pt idx="58">
                  <c:v>107</c:v>
                </c:pt>
                <c:pt idx="59">
                  <c:v>107</c:v>
                </c:pt>
                <c:pt idx="60">
                  <c:v>107</c:v>
                </c:pt>
                <c:pt idx="61">
                  <c:v>107</c:v>
                </c:pt>
                <c:pt idx="62">
                  <c:v>107</c:v>
                </c:pt>
                <c:pt idx="63">
                  <c:v>107</c:v>
                </c:pt>
                <c:pt idx="64">
                  <c:v>107</c:v>
                </c:pt>
                <c:pt idx="65">
                  <c:v>107</c:v>
                </c:pt>
                <c:pt idx="66">
                  <c:v>107</c:v>
                </c:pt>
                <c:pt idx="67">
                  <c:v>107</c:v>
                </c:pt>
                <c:pt idx="68">
                  <c:v>107</c:v>
                </c:pt>
                <c:pt idx="69">
                  <c:v>107</c:v>
                </c:pt>
                <c:pt idx="70">
                  <c:v>107</c:v>
                </c:pt>
                <c:pt idx="71">
                  <c:v>107</c:v>
                </c:pt>
                <c:pt idx="72">
                  <c:v>107</c:v>
                </c:pt>
                <c:pt idx="73">
                  <c:v>107</c:v>
                </c:pt>
                <c:pt idx="74">
                  <c:v>107</c:v>
                </c:pt>
                <c:pt idx="75">
                  <c:v>107</c:v>
                </c:pt>
                <c:pt idx="76">
                  <c:v>107</c:v>
                </c:pt>
                <c:pt idx="77">
                  <c:v>107</c:v>
                </c:pt>
                <c:pt idx="78">
                  <c:v>107</c:v>
                </c:pt>
                <c:pt idx="79">
                  <c:v>107</c:v>
                </c:pt>
                <c:pt idx="80">
                  <c:v>107</c:v>
                </c:pt>
                <c:pt idx="81">
                  <c:v>107</c:v>
                </c:pt>
                <c:pt idx="82">
                  <c:v>107</c:v>
                </c:pt>
                <c:pt idx="83">
                  <c:v>107</c:v>
                </c:pt>
                <c:pt idx="84">
                  <c:v>107</c:v>
                </c:pt>
                <c:pt idx="85">
                  <c:v>107</c:v>
                </c:pt>
                <c:pt idx="86">
                  <c:v>107</c:v>
                </c:pt>
                <c:pt idx="87">
                  <c:v>107</c:v>
                </c:pt>
                <c:pt idx="88">
                  <c:v>107</c:v>
                </c:pt>
                <c:pt idx="89">
                  <c:v>107</c:v>
                </c:pt>
                <c:pt idx="90">
                  <c:v>107</c:v>
                </c:pt>
                <c:pt idx="91">
                  <c:v>107</c:v>
                </c:pt>
                <c:pt idx="92">
                  <c:v>107</c:v>
                </c:pt>
                <c:pt idx="93">
                  <c:v>107</c:v>
                </c:pt>
                <c:pt idx="94">
                  <c:v>107</c:v>
                </c:pt>
                <c:pt idx="95">
                  <c:v>107</c:v>
                </c:pt>
                <c:pt idx="96">
                  <c:v>107</c:v>
                </c:pt>
                <c:pt idx="97">
                  <c:v>107</c:v>
                </c:pt>
                <c:pt idx="98">
                  <c:v>107</c:v>
                </c:pt>
                <c:pt idx="99">
                  <c:v>107</c:v>
                </c:pt>
                <c:pt idx="100">
                  <c:v>107</c:v>
                </c:pt>
                <c:pt idx="101">
                  <c:v>107</c:v>
                </c:pt>
                <c:pt idx="102">
                  <c:v>107</c:v>
                </c:pt>
                <c:pt idx="103">
                  <c:v>107</c:v>
                </c:pt>
                <c:pt idx="104">
                  <c:v>107</c:v>
                </c:pt>
                <c:pt idx="105">
                  <c:v>107</c:v>
                </c:pt>
                <c:pt idx="106">
                  <c:v>107</c:v>
                </c:pt>
                <c:pt idx="107">
                  <c:v>107</c:v>
                </c:pt>
                <c:pt idx="108">
                  <c:v>107</c:v>
                </c:pt>
                <c:pt idx="109">
                  <c:v>107</c:v>
                </c:pt>
                <c:pt idx="110">
                  <c:v>107</c:v>
                </c:pt>
                <c:pt idx="111">
                  <c:v>107</c:v>
                </c:pt>
                <c:pt idx="112">
                  <c:v>107</c:v>
                </c:pt>
                <c:pt idx="113">
                  <c:v>107</c:v>
                </c:pt>
                <c:pt idx="114">
                  <c:v>107</c:v>
                </c:pt>
                <c:pt idx="115">
                  <c:v>107</c:v>
                </c:pt>
                <c:pt idx="116">
                  <c:v>107</c:v>
                </c:pt>
                <c:pt idx="117">
                  <c:v>107</c:v>
                </c:pt>
                <c:pt idx="118">
                  <c:v>107</c:v>
                </c:pt>
                <c:pt idx="119">
                  <c:v>107</c:v>
                </c:pt>
                <c:pt idx="120">
                  <c:v>107</c:v>
                </c:pt>
                <c:pt idx="121">
                  <c:v>107</c:v>
                </c:pt>
                <c:pt idx="122">
                  <c:v>107</c:v>
                </c:pt>
                <c:pt idx="123">
                  <c:v>107</c:v>
                </c:pt>
                <c:pt idx="124">
                  <c:v>107</c:v>
                </c:pt>
                <c:pt idx="125">
                  <c:v>107</c:v>
                </c:pt>
                <c:pt idx="126">
                  <c:v>107</c:v>
                </c:pt>
                <c:pt idx="127">
                  <c:v>107</c:v>
                </c:pt>
                <c:pt idx="128">
                  <c:v>107</c:v>
                </c:pt>
                <c:pt idx="129">
                  <c:v>107</c:v>
                </c:pt>
                <c:pt idx="130">
                  <c:v>107</c:v>
                </c:pt>
                <c:pt idx="131">
                  <c:v>106</c:v>
                </c:pt>
                <c:pt idx="132">
                  <c:v>106</c:v>
                </c:pt>
                <c:pt idx="133">
                  <c:v>106</c:v>
                </c:pt>
                <c:pt idx="134">
                  <c:v>106</c:v>
                </c:pt>
                <c:pt idx="135">
                  <c:v>106</c:v>
                </c:pt>
                <c:pt idx="136">
                  <c:v>106</c:v>
                </c:pt>
                <c:pt idx="137">
                  <c:v>107</c:v>
                </c:pt>
                <c:pt idx="138">
                  <c:v>107</c:v>
                </c:pt>
                <c:pt idx="139">
                  <c:v>107</c:v>
                </c:pt>
                <c:pt idx="140">
                  <c:v>108</c:v>
                </c:pt>
                <c:pt idx="141">
                  <c:v>108</c:v>
                </c:pt>
                <c:pt idx="142">
                  <c:v>108</c:v>
                </c:pt>
                <c:pt idx="143">
                  <c:v>108</c:v>
                </c:pt>
                <c:pt idx="144">
                  <c:v>108</c:v>
                </c:pt>
                <c:pt idx="145">
                  <c:v>108</c:v>
                </c:pt>
                <c:pt idx="146">
                  <c:v>108</c:v>
                </c:pt>
                <c:pt idx="147">
                  <c:v>108</c:v>
                </c:pt>
                <c:pt idx="148">
                  <c:v>109</c:v>
                </c:pt>
                <c:pt idx="149">
                  <c:v>109</c:v>
                </c:pt>
                <c:pt idx="150">
                  <c:v>109</c:v>
                </c:pt>
                <c:pt idx="151">
                  <c:v>109</c:v>
                </c:pt>
                <c:pt idx="152">
                  <c:v>109</c:v>
                </c:pt>
                <c:pt idx="153">
                  <c:v>109</c:v>
                </c:pt>
                <c:pt idx="154">
                  <c:v>109</c:v>
                </c:pt>
                <c:pt idx="155">
                  <c:v>109</c:v>
                </c:pt>
                <c:pt idx="156">
                  <c:v>109</c:v>
                </c:pt>
                <c:pt idx="157">
                  <c:v>109</c:v>
                </c:pt>
                <c:pt idx="158">
                  <c:v>109</c:v>
                </c:pt>
                <c:pt idx="159">
                  <c:v>109</c:v>
                </c:pt>
                <c:pt idx="160">
                  <c:v>109</c:v>
                </c:pt>
                <c:pt idx="161">
                  <c:v>110</c:v>
                </c:pt>
                <c:pt idx="162">
                  <c:v>110</c:v>
                </c:pt>
                <c:pt idx="163">
                  <c:v>110</c:v>
                </c:pt>
                <c:pt idx="164">
                  <c:v>110</c:v>
                </c:pt>
                <c:pt idx="165">
                  <c:v>110</c:v>
                </c:pt>
                <c:pt idx="166">
                  <c:v>110</c:v>
                </c:pt>
                <c:pt idx="167">
                  <c:v>110</c:v>
                </c:pt>
                <c:pt idx="168">
                  <c:v>110</c:v>
                </c:pt>
                <c:pt idx="169">
                  <c:v>110</c:v>
                </c:pt>
                <c:pt idx="170">
                  <c:v>110</c:v>
                </c:pt>
                <c:pt idx="171">
                  <c:v>110</c:v>
                </c:pt>
                <c:pt idx="172">
                  <c:v>110</c:v>
                </c:pt>
                <c:pt idx="173">
                  <c:v>110</c:v>
                </c:pt>
                <c:pt idx="174">
                  <c:v>111</c:v>
                </c:pt>
                <c:pt idx="175">
                  <c:v>111</c:v>
                </c:pt>
                <c:pt idx="176">
                  <c:v>111</c:v>
                </c:pt>
                <c:pt idx="177">
                  <c:v>111</c:v>
                </c:pt>
                <c:pt idx="178">
                  <c:v>111</c:v>
                </c:pt>
                <c:pt idx="179">
                  <c:v>111</c:v>
                </c:pt>
                <c:pt idx="180">
                  <c:v>111</c:v>
                </c:pt>
                <c:pt idx="181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6B-48F3-AF80-FB43F6771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57544"/>
        <c:axId val="296256232"/>
      </c:lineChart>
      <c:dateAx>
        <c:axId val="296257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56232"/>
        <c:crosses val="autoZero"/>
        <c:auto val="1"/>
        <c:lblOffset val="100"/>
        <c:baseTimeUnit val="days"/>
      </c:dateAx>
      <c:valAx>
        <c:axId val="296256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57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1</c:v>
                </c:pt>
                <c:pt idx="41">
                  <c:v>32</c:v>
                </c:pt>
                <c:pt idx="42">
                  <c:v>2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2</c:v>
                </c:pt>
                <c:pt idx="77">
                  <c:v>11</c:v>
                </c:pt>
                <c:pt idx="78">
                  <c:v>32</c:v>
                </c:pt>
                <c:pt idx="79">
                  <c:v>22</c:v>
                </c:pt>
                <c:pt idx="80">
                  <c:v>6</c:v>
                </c:pt>
                <c:pt idx="81">
                  <c:v>2</c:v>
                </c:pt>
                <c:pt idx="82">
                  <c:v>6</c:v>
                </c:pt>
                <c:pt idx="83">
                  <c:v>1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4</c:v>
                </c:pt>
                <c:pt idx="88">
                  <c:v>0</c:v>
                </c:pt>
                <c:pt idx="89">
                  <c:v>0</c:v>
                </c:pt>
                <c:pt idx="90">
                  <c:v>4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1</c:v>
                </c:pt>
                <c:pt idx="95">
                  <c:v>0</c:v>
                </c:pt>
                <c:pt idx="96">
                  <c:v>1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2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1</c:v>
                </c:pt>
                <c:pt idx="113">
                  <c:v>2</c:v>
                </c:pt>
                <c:pt idx="114">
                  <c:v>1</c:v>
                </c:pt>
                <c:pt idx="115">
                  <c:v>0</c:v>
                </c:pt>
                <c:pt idx="116">
                  <c:v>4</c:v>
                </c:pt>
                <c:pt idx="117">
                  <c:v>0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2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1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2</c:v>
                </c:pt>
                <c:pt idx="133">
                  <c:v>19</c:v>
                </c:pt>
                <c:pt idx="134">
                  <c:v>1</c:v>
                </c:pt>
                <c:pt idx="135">
                  <c:v>0</c:v>
                </c:pt>
                <c:pt idx="136">
                  <c:v>1</c:v>
                </c:pt>
                <c:pt idx="137">
                  <c:v>2</c:v>
                </c:pt>
                <c:pt idx="138">
                  <c:v>0</c:v>
                </c:pt>
                <c:pt idx="139">
                  <c:v>1</c:v>
                </c:pt>
                <c:pt idx="140">
                  <c:v>2</c:v>
                </c:pt>
                <c:pt idx="141">
                  <c:v>0</c:v>
                </c:pt>
                <c:pt idx="142">
                  <c:v>1</c:v>
                </c:pt>
                <c:pt idx="143">
                  <c:v>1</c:v>
                </c:pt>
                <c:pt idx="144">
                  <c:v>1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2</c:v>
                </c:pt>
                <c:pt idx="149">
                  <c:v>1</c:v>
                </c:pt>
                <c:pt idx="150">
                  <c:v>0</c:v>
                </c:pt>
                <c:pt idx="151">
                  <c:v>0</c:v>
                </c:pt>
                <c:pt idx="152">
                  <c:v>1</c:v>
                </c:pt>
                <c:pt idx="153">
                  <c:v>2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2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2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2</c:v>
                </c:pt>
                <c:pt idx="175">
                  <c:v>0</c:v>
                </c:pt>
                <c:pt idx="176">
                  <c:v>0</c:v>
                </c:pt>
                <c:pt idx="177">
                  <c:v>2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E6-4228-8E95-2F8144F46F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Sheet1!$C$2:$C$183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E6-4228-8E95-2F8144F46F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Sheet1!$D$2:$D$183</c:f>
              <c:numCache>
                <c:formatCode>General</c:formatCode>
                <c:ptCount val="18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29</c:v>
                </c:pt>
                <c:pt idx="79">
                  <c:v>22</c:v>
                </c:pt>
                <c:pt idx="80">
                  <c:v>6</c:v>
                </c:pt>
                <c:pt idx="81">
                  <c:v>2</c:v>
                </c:pt>
                <c:pt idx="82">
                  <c:v>6</c:v>
                </c:pt>
                <c:pt idx="83">
                  <c:v>1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0</c:v>
                </c:pt>
                <c:pt idx="89">
                  <c:v>0</c:v>
                </c:pt>
                <c:pt idx="90">
                  <c:v>3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2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2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E6-4228-8E95-2F8144F46F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988552"/>
        <c:axId val="248988880"/>
      </c:lineChart>
      <c:dateAx>
        <c:axId val="24898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88880"/>
        <c:crosses val="autoZero"/>
        <c:auto val="1"/>
        <c:lblOffset val="100"/>
        <c:baseTimeUnit val="days"/>
      </c:dateAx>
      <c:valAx>
        <c:axId val="24898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98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0537-C7F3-41A5-BCE2-61AEF71BA0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E51F8-6880-487A-8700-EED81E07B6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765175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2842-4404-4C43-B6C3-2E174C73C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86279-B21C-428D-9767-F7F3CC2CA6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041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112770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05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611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626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169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630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8767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89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945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95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6747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276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948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1378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89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605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03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0447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4403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055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334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04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086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8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9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D141-59C2-4FCC-AA9C-2106C26A0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</p:spTree>
    <p:extLst>
      <p:ext uri="{BB962C8B-B14F-4D97-AF65-F5344CB8AC3E}">
        <p14:creationId xmlns:p14="http://schemas.microsoft.com/office/powerpoint/2010/main" val="2343646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3C80D-25CF-4D44-90DA-F42A814B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56C04B-9783-4E28-B978-2EFB38E2E1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525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84925-2DDA-41FB-A373-469032B78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5D38E-BCB1-445B-B7BC-0C5FC1D3E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33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047A-860E-4682-B346-B6688AB0D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7FB271-063F-48C3-99C8-24526BB09B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327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1CE18-6DA2-4D7A-A8D4-73A3E40440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602D8-2D3B-4E98-8F3C-3FCC299E7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561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</vt:lpstr>
      <vt:lpstr>Facebook Key Metrics Table | BUSS</vt:lpstr>
      <vt:lpstr>Facebook Fans Total | BUSS</vt:lpstr>
      <vt:lpstr>Facebook Organic, Viral &amp; Paid Reach over Time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2020-07-06T08:17:33Z</dcterms:created>
  <dcterms:modified xsi:type="dcterms:W3CDTF">2020-07-06T08:17:41Z</dcterms:modified>
</cp:coreProperties>
</file>