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710C5-2137-4E74-8941-CA839C1032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3A9D58-DDA1-4365-93EC-9CE31BC183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388360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4B78E-DC9C-45EE-8FC9-FD1744879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Terracor Terragust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6D8C0A-5191-42B8-A0E6-F377C6EA66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1462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42744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7662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380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886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7516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0433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7053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0380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5300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14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6.0992 %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133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2.0239 %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688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7F650-79ED-4E3C-ABBD-5E4C3DC7C2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1171504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</Words>
  <Application>Microsoft Office PowerPoint</Application>
  <PresentationFormat>On-screen Show (4:3)</PresentationFormat>
  <Paragraphs>31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Terracor Terragust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2020-04-29T10:19:55Z</dcterms:created>
  <dcterms:modified xsi:type="dcterms:W3CDTF">2020-04-29T10:20:01Z</dcterms:modified>
</cp:coreProperties>
</file>