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terracor.sat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481</c:v>
                </c:pt>
                <c:pt idx="1">
                  <c:v>481</c:v>
                </c:pt>
                <c:pt idx="2">
                  <c:v>481</c:v>
                </c:pt>
                <c:pt idx="3">
                  <c:v>481</c:v>
                </c:pt>
                <c:pt idx="4">
                  <c:v>482</c:v>
                </c:pt>
                <c:pt idx="5">
                  <c:v>483</c:v>
                </c:pt>
                <c:pt idx="6">
                  <c:v>488</c:v>
                </c:pt>
                <c:pt idx="7">
                  <c:v>488</c:v>
                </c:pt>
                <c:pt idx="8">
                  <c:v>491</c:v>
                </c:pt>
                <c:pt idx="9">
                  <c:v>491</c:v>
                </c:pt>
                <c:pt idx="10">
                  <c:v>492</c:v>
                </c:pt>
                <c:pt idx="11">
                  <c:v>494</c:v>
                </c:pt>
                <c:pt idx="12">
                  <c:v>500</c:v>
                </c:pt>
                <c:pt idx="13">
                  <c:v>502</c:v>
                </c:pt>
                <c:pt idx="14">
                  <c:v>502</c:v>
                </c:pt>
                <c:pt idx="15">
                  <c:v>504</c:v>
                </c:pt>
                <c:pt idx="16">
                  <c:v>509</c:v>
                </c:pt>
                <c:pt idx="17">
                  <c:v>508</c:v>
                </c:pt>
                <c:pt idx="18">
                  <c:v>513</c:v>
                </c:pt>
                <c:pt idx="19">
                  <c:v>515</c:v>
                </c:pt>
                <c:pt idx="20">
                  <c:v>516</c:v>
                </c:pt>
                <c:pt idx="21">
                  <c:v>516</c:v>
                </c:pt>
                <c:pt idx="22">
                  <c:v>516</c:v>
                </c:pt>
                <c:pt idx="23">
                  <c:v>518</c:v>
                </c:pt>
                <c:pt idx="24">
                  <c:v>518</c:v>
                </c:pt>
                <c:pt idx="25">
                  <c:v>522</c:v>
                </c:pt>
                <c:pt idx="26">
                  <c:v>524</c:v>
                </c:pt>
                <c:pt idx="27">
                  <c:v>526</c:v>
                </c:pt>
                <c:pt idx="28">
                  <c:v>528</c:v>
                </c:pt>
                <c:pt idx="29">
                  <c:v>528</c:v>
                </c:pt>
                <c:pt idx="30">
                  <c:v>530</c:v>
                </c:pt>
                <c:pt idx="31">
                  <c:v>529</c:v>
                </c:pt>
                <c:pt idx="32">
                  <c:v>531</c:v>
                </c:pt>
                <c:pt idx="33">
                  <c:v>536</c:v>
                </c:pt>
                <c:pt idx="34">
                  <c:v>538</c:v>
                </c:pt>
                <c:pt idx="35">
                  <c:v>538</c:v>
                </c:pt>
                <c:pt idx="36">
                  <c:v>539</c:v>
                </c:pt>
                <c:pt idx="37">
                  <c:v>541</c:v>
                </c:pt>
                <c:pt idx="38">
                  <c:v>544</c:v>
                </c:pt>
                <c:pt idx="39">
                  <c:v>544</c:v>
                </c:pt>
                <c:pt idx="40">
                  <c:v>544</c:v>
                </c:pt>
                <c:pt idx="41">
                  <c:v>545</c:v>
                </c:pt>
                <c:pt idx="42">
                  <c:v>548</c:v>
                </c:pt>
                <c:pt idx="43">
                  <c:v>549</c:v>
                </c:pt>
                <c:pt idx="44">
                  <c:v>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AA-4172-B513-4C34A00F4D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1807</c:v>
                </c:pt>
                <c:pt idx="1">
                  <c:v>1808</c:v>
                </c:pt>
                <c:pt idx="2">
                  <c:v>1809</c:v>
                </c:pt>
                <c:pt idx="3">
                  <c:v>1808</c:v>
                </c:pt>
                <c:pt idx="4">
                  <c:v>1807</c:v>
                </c:pt>
                <c:pt idx="5">
                  <c:v>1808</c:v>
                </c:pt>
                <c:pt idx="6">
                  <c:v>1810</c:v>
                </c:pt>
                <c:pt idx="7">
                  <c:v>1810</c:v>
                </c:pt>
                <c:pt idx="8">
                  <c:v>1813</c:v>
                </c:pt>
                <c:pt idx="9">
                  <c:v>1816</c:v>
                </c:pt>
                <c:pt idx="10">
                  <c:v>1828</c:v>
                </c:pt>
                <c:pt idx="11">
                  <c:v>1841</c:v>
                </c:pt>
                <c:pt idx="12">
                  <c:v>1875</c:v>
                </c:pt>
                <c:pt idx="13">
                  <c:v>1897</c:v>
                </c:pt>
                <c:pt idx="14">
                  <c:v>1903</c:v>
                </c:pt>
                <c:pt idx="15">
                  <c:v>1907</c:v>
                </c:pt>
                <c:pt idx="16">
                  <c:v>1931</c:v>
                </c:pt>
                <c:pt idx="17">
                  <c:v>1979</c:v>
                </c:pt>
                <c:pt idx="18">
                  <c:v>1991</c:v>
                </c:pt>
                <c:pt idx="19">
                  <c:v>2043</c:v>
                </c:pt>
                <c:pt idx="20">
                  <c:v>2091</c:v>
                </c:pt>
                <c:pt idx="21">
                  <c:v>2098</c:v>
                </c:pt>
                <c:pt idx="22">
                  <c:v>2108</c:v>
                </c:pt>
                <c:pt idx="23">
                  <c:v>2122</c:v>
                </c:pt>
                <c:pt idx="24">
                  <c:v>2138</c:v>
                </c:pt>
                <c:pt idx="25">
                  <c:v>2148</c:v>
                </c:pt>
                <c:pt idx="26">
                  <c:v>2157</c:v>
                </c:pt>
                <c:pt idx="27">
                  <c:v>2168</c:v>
                </c:pt>
                <c:pt idx="28">
                  <c:v>2172</c:v>
                </c:pt>
                <c:pt idx="29">
                  <c:v>2178</c:v>
                </c:pt>
                <c:pt idx="30">
                  <c:v>2184</c:v>
                </c:pt>
                <c:pt idx="31">
                  <c:v>2198</c:v>
                </c:pt>
                <c:pt idx="32">
                  <c:v>2200</c:v>
                </c:pt>
                <c:pt idx="33">
                  <c:v>2221</c:v>
                </c:pt>
                <c:pt idx="34">
                  <c:v>2243</c:v>
                </c:pt>
                <c:pt idx="35">
                  <c:v>2255</c:v>
                </c:pt>
                <c:pt idx="36">
                  <c:v>2259</c:v>
                </c:pt>
                <c:pt idx="37">
                  <c:v>2277</c:v>
                </c:pt>
                <c:pt idx="38">
                  <c:v>2294</c:v>
                </c:pt>
                <c:pt idx="39">
                  <c:v>2301</c:v>
                </c:pt>
                <c:pt idx="40">
                  <c:v>2303</c:v>
                </c:pt>
                <c:pt idx="41">
                  <c:v>2311</c:v>
                </c:pt>
                <c:pt idx="42">
                  <c:v>2319</c:v>
                </c:pt>
                <c:pt idx="43">
                  <c:v>2321</c:v>
                </c:pt>
                <c:pt idx="44">
                  <c:v>2326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AA-4172-B513-4C34A00F4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33680"/>
        <c:axId val="296537616"/>
      </c:lineChart>
      <c:dateAx>
        <c:axId val="29653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7616"/>
        <c:crosses val="autoZero"/>
        <c:auto val="1"/>
        <c:lblOffset val="100"/>
        <c:baseTimeUnit val="days"/>
      </c:dateAx>
      <c:valAx>
        <c:axId val="29653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terracor.sat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0.207900207900208</c:v>
                </c:pt>
                <c:pt idx="5">
                  <c:v>0.20746887966805</c:v>
                </c:pt>
                <c:pt idx="6">
                  <c:v>1.0351966873706</c:v>
                </c:pt>
                <c:pt idx="7">
                  <c:v>0</c:v>
                </c:pt>
                <c:pt idx="8">
                  <c:v>0.61475409836065598</c:v>
                </c:pt>
                <c:pt idx="9">
                  <c:v>0</c:v>
                </c:pt>
                <c:pt idx="10">
                  <c:v>0.203665987780041</c:v>
                </c:pt>
                <c:pt idx="11">
                  <c:v>0.40650406504065001</c:v>
                </c:pt>
                <c:pt idx="12">
                  <c:v>1.2145748987854299</c:v>
                </c:pt>
                <c:pt idx="13">
                  <c:v>0.4</c:v>
                </c:pt>
                <c:pt idx="14">
                  <c:v>0</c:v>
                </c:pt>
                <c:pt idx="15">
                  <c:v>0.39840637450199201</c:v>
                </c:pt>
                <c:pt idx="16">
                  <c:v>0.99206349206349198</c:v>
                </c:pt>
                <c:pt idx="17">
                  <c:v>-0.196463654223969</c:v>
                </c:pt>
                <c:pt idx="18">
                  <c:v>0.98425196850393704</c:v>
                </c:pt>
                <c:pt idx="19">
                  <c:v>0.38986354775828502</c:v>
                </c:pt>
                <c:pt idx="20">
                  <c:v>0.19417475728155301</c:v>
                </c:pt>
                <c:pt idx="21">
                  <c:v>0</c:v>
                </c:pt>
                <c:pt idx="22">
                  <c:v>0</c:v>
                </c:pt>
                <c:pt idx="23">
                  <c:v>0.387596899224806</c:v>
                </c:pt>
                <c:pt idx="24">
                  <c:v>0</c:v>
                </c:pt>
                <c:pt idx="25">
                  <c:v>0.77220077220077199</c:v>
                </c:pt>
                <c:pt idx="26">
                  <c:v>0.38314176245210702</c:v>
                </c:pt>
                <c:pt idx="27">
                  <c:v>0.38167938931297701</c:v>
                </c:pt>
                <c:pt idx="28">
                  <c:v>0.38022813688212898</c:v>
                </c:pt>
                <c:pt idx="29">
                  <c:v>0</c:v>
                </c:pt>
                <c:pt idx="30">
                  <c:v>0.37878787878787901</c:v>
                </c:pt>
                <c:pt idx="31">
                  <c:v>-0.18867924528301899</c:v>
                </c:pt>
                <c:pt idx="32">
                  <c:v>0.37807183364839297</c:v>
                </c:pt>
                <c:pt idx="33">
                  <c:v>0.94161958568738202</c:v>
                </c:pt>
                <c:pt idx="34">
                  <c:v>0.37313432835820898</c:v>
                </c:pt>
                <c:pt idx="35">
                  <c:v>0</c:v>
                </c:pt>
                <c:pt idx="36">
                  <c:v>0.18587360594795499</c:v>
                </c:pt>
                <c:pt idx="37">
                  <c:v>0.37105751391465702</c:v>
                </c:pt>
                <c:pt idx="38">
                  <c:v>0.55452865064695001</c:v>
                </c:pt>
                <c:pt idx="39">
                  <c:v>0</c:v>
                </c:pt>
                <c:pt idx="40">
                  <c:v>0</c:v>
                </c:pt>
                <c:pt idx="41">
                  <c:v>0.183823529411765</c:v>
                </c:pt>
                <c:pt idx="42">
                  <c:v>0.55045871559632997</c:v>
                </c:pt>
                <c:pt idx="43">
                  <c:v>0.18248175182481799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A0-4FBD-91E0-571005B483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0.16629711751663001</c:v>
                </c:pt>
                <c:pt idx="1">
                  <c:v>5.5340343110127303E-2</c:v>
                </c:pt>
                <c:pt idx="2">
                  <c:v>5.5309734513274297E-2</c:v>
                </c:pt>
                <c:pt idx="3">
                  <c:v>-5.5279159756771702E-2</c:v>
                </c:pt>
                <c:pt idx="4">
                  <c:v>-5.5309734513274297E-2</c:v>
                </c:pt>
                <c:pt idx="5">
                  <c:v>5.5340343110127303E-2</c:v>
                </c:pt>
                <c:pt idx="6">
                  <c:v>0.110619469026549</c:v>
                </c:pt>
                <c:pt idx="7">
                  <c:v>0</c:v>
                </c:pt>
                <c:pt idx="8">
                  <c:v>0.16574585635359099</c:v>
                </c:pt>
                <c:pt idx="9">
                  <c:v>0.165471594043023</c:v>
                </c:pt>
                <c:pt idx="10">
                  <c:v>0.66079295154185003</c:v>
                </c:pt>
                <c:pt idx="11">
                  <c:v>0.71115973741794303</c:v>
                </c:pt>
                <c:pt idx="12">
                  <c:v>1.8468223791417699</c:v>
                </c:pt>
                <c:pt idx="13">
                  <c:v>1.17333333333333</c:v>
                </c:pt>
                <c:pt idx="14">
                  <c:v>0.31628887717448601</c:v>
                </c:pt>
                <c:pt idx="15">
                  <c:v>0.210194429847609</c:v>
                </c:pt>
                <c:pt idx="16">
                  <c:v>1.2585212375458801</c:v>
                </c:pt>
                <c:pt idx="17">
                  <c:v>2.4857586742620401</c:v>
                </c:pt>
                <c:pt idx="18">
                  <c:v>0.60636685194542705</c:v>
                </c:pt>
                <c:pt idx="19">
                  <c:v>2.6117528879959799</c:v>
                </c:pt>
                <c:pt idx="20">
                  <c:v>2.3494860499265799</c:v>
                </c:pt>
                <c:pt idx="21">
                  <c:v>0.33476805356288902</c:v>
                </c:pt>
                <c:pt idx="22">
                  <c:v>0.47664442326024797</c:v>
                </c:pt>
                <c:pt idx="23">
                  <c:v>0.664136622390892</c:v>
                </c:pt>
                <c:pt idx="24">
                  <c:v>0.75400565504241301</c:v>
                </c:pt>
                <c:pt idx="25">
                  <c:v>0.46772684752104798</c:v>
                </c:pt>
                <c:pt idx="26">
                  <c:v>0.41899441340782101</c:v>
                </c:pt>
                <c:pt idx="27">
                  <c:v>0.50996754751970297</c:v>
                </c:pt>
                <c:pt idx="28">
                  <c:v>0.18450184501844999</c:v>
                </c:pt>
                <c:pt idx="29">
                  <c:v>0.27624309392265201</c:v>
                </c:pt>
                <c:pt idx="30">
                  <c:v>0.27548209366391202</c:v>
                </c:pt>
                <c:pt idx="31">
                  <c:v>0.64102564102564097</c:v>
                </c:pt>
                <c:pt idx="32">
                  <c:v>9.0991810737033704E-2</c:v>
                </c:pt>
                <c:pt idx="33">
                  <c:v>0.95454545454545503</c:v>
                </c:pt>
                <c:pt idx="34">
                  <c:v>0.99054479963980202</c:v>
                </c:pt>
                <c:pt idx="35">
                  <c:v>0.53499777084262101</c:v>
                </c:pt>
                <c:pt idx="36">
                  <c:v>0.17738359201773801</c:v>
                </c:pt>
                <c:pt idx="37">
                  <c:v>0.79681274900398402</c:v>
                </c:pt>
                <c:pt idx="38">
                  <c:v>0.74659639877031203</c:v>
                </c:pt>
                <c:pt idx="39">
                  <c:v>0.30514385353095003</c:v>
                </c:pt>
                <c:pt idx="40">
                  <c:v>8.6918730986527595E-2</c:v>
                </c:pt>
                <c:pt idx="41">
                  <c:v>0.347372991749891</c:v>
                </c:pt>
                <c:pt idx="42">
                  <c:v>0.34617048896581598</c:v>
                </c:pt>
                <c:pt idx="43">
                  <c:v>8.6244070720137997E-2</c:v>
                </c:pt>
                <c:pt idx="44">
                  <c:v>0.21542438604049999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A0-4FBD-91E0-571005B48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355856"/>
        <c:axId val="305356840"/>
      </c:lineChart>
      <c:dateAx>
        <c:axId val="30535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56840"/>
        <c:crosses val="autoZero"/>
        <c:auto val="1"/>
        <c:lblOffset val="100"/>
        <c:baseTimeUnit val="days"/>
      </c:dateAx>
      <c:valAx>
        <c:axId val="30535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5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terracor.sat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29</c:v>
                </c:pt>
                <c:pt idx="1">
                  <c:v>46</c:v>
                </c:pt>
                <c:pt idx="2">
                  <c:v>29</c:v>
                </c:pt>
                <c:pt idx="3">
                  <c:v>0</c:v>
                </c:pt>
                <c:pt idx="4">
                  <c:v>0</c:v>
                </c:pt>
                <c:pt idx="5">
                  <c:v>20</c:v>
                </c:pt>
                <c:pt idx="6">
                  <c:v>0</c:v>
                </c:pt>
                <c:pt idx="7">
                  <c:v>28</c:v>
                </c:pt>
                <c:pt idx="8">
                  <c:v>28</c:v>
                </c:pt>
                <c:pt idx="9">
                  <c:v>32</c:v>
                </c:pt>
                <c:pt idx="10">
                  <c:v>69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32</c:v>
                </c:pt>
                <c:pt idx="15">
                  <c:v>29</c:v>
                </c:pt>
                <c:pt idx="16">
                  <c:v>32</c:v>
                </c:pt>
                <c:pt idx="17">
                  <c:v>34</c:v>
                </c:pt>
                <c:pt idx="18">
                  <c:v>0</c:v>
                </c:pt>
                <c:pt idx="19">
                  <c:v>54</c:v>
                </c:pt>
                <c:pt idx="20">
                  <c:v>0</c:v>
                </c:pt>
                <c:pt idx="21">
                  <c:v>35</c:v>
                </c:pt>
                <c:pt idx="22">
                  <c:v>49</c:v>
                </c:pt>
                <c:pt idx="23">
                  <c:v>0</c:v>
                </c:pt>
                <c:pt idx="24">
                  <c:v>46</c:v>
                </c:pt>
                <c:pt idx="25">
                  <c:v>0</c:v>
                </c:pt>
                <c:pt idx="26">
                  <c:v>46</c:v>
                </c:pt>
                <c:pt idx="27">
                  <c:v>0</c:v>
                </c:pt>
                <c:pt idx="28">
                  <c:v>34</c:v>
                </c:pt>
                <c:pt idx="29">
                  <c:v>45</c:v>
                </c:pt>
                <c:pt idx="30">
                  <c:v>0</c:v>
                </c:pt>
                <c:pt idx="31">
                  <c:v>43</c:v>
                </c:pt>
                <c:pt idx="32">
                  <c:v>0</c:v>
                </c:pt>
                <c:pt idx="33">
                  <c:v>32</c:v>
                </c:pt>
                <c:pt idx="34">
                  <c:v>0</c:v>
                </c:pt>
                <c:pt idx="35">
                  <c:v>30</c:v>
                </c:pt>
                <c:pt idx="36">
                  <c:v>43</c:v>
                </c:pt>
                <c:pt idx="37">
                  <c:v>0</c:v>
                </c:pt>
                <c:pt idx="38">
                  <c:v>33</c:v>
                </c:pt>
                <c:pt idx="39">
                  <c:v>35</c:v>
                </c:pt>
                <c:pt idx="40">
                  <c:v>0</c:v>
                </c:pt>
                <c:pt idx="41">
                  <c:v>0</c:v>
                </c:pt>
                <c:pt idx="42">
                  <c:v>40</c:v>
                </c:pt>
                <c:pt idx="43">
                  <c:v>33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A8-4090-8C3F-BCFA72E33D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62</c:v>
                </c:pt>
                <c:pt idx="2">
                  <c:v>0</c:v>
                </c:pt>
                <c:pt idx="3">
                  <c:v>43</c:v>
                </c:pt>
                <c:pt idx="4">
                  <c:v>0</c:v>
                </c:pt>
                <c:pt idx="5">
                  <c:v>88</c:v>
                </c:pt>
                <c:pt idx="6">
                  <c:v>0</c:v>
                </c:pt>
                <c:pt idx="7">
                  <c:v>0</c:v>
                </c:pt>
                <c:pt idx="8">
                  <c:v>50</c:v>
                </c:pt>
                <c:pt idx="9">
                  <c:v>87</c:v>
                </c:pt>
                <c:pt idx="10">
                  <c:v>117</c:v>
                </c:pt>
                <c:pt idx="11">
                  <c:v>0</c:v>
                </c:pt>
                <c:pt idx="12">
                  <c:v>134</c:v>
                </c:pt>
                <c:pt idx="13">
                  <c:v>0</c:v>
                </c:pt>
                <c:pt idx="14">
                  <c:v>0</c:v>
                </c:pt>
                <c:pt idx="15">
                  <c:v>73</c:v>
                </c:pt>
                <c:pt idx="16">
                  <c:v>0</c:v>
                </c:pt>
                <c:pt idx="17">
                  <c:v>122</c:v>
                </c:pt>
                <c:pt idx="18">
                  <c:v>79</c:v>
                </c:pt>
                <c:pt idx="19">
                  <c:v>455</c:v>
                </c:pt>
                <c:pt idx="20">
                  <c:v>0</c:v>
                </c:pt>
                <c:pt idx="21">
                  <c:v>0</c:v>
                </c:pt>
                <c:pt idx="22">
                  <c:v>108</c:v>
                </c:pt>
                <c:pt idx="23">
                  <c:v>49</c:v>
                </c:pt>
                <c:pt idx="24">
                  <c:v>100</c:v>
                </c:pt>
                <c:pt idx="25">
                  <c:v>80</c:v>
                </c:pt>
                <c:pt idx="26">
                  <c:v>62</c:v>
                </c:pt>
                <c:pt idx="27">
                  <c:v>0</c:v>
                </c:pt>
                <c:pt idx="28">
                  <c:v>0</c:v>
                </c:pt>
                <c:pt idx="29">
                  <c:v>88</c:v>
                </c:pt>
                <c:pt idx="30">
                  <c:v>78</c:v>
                </c:pt>
                <c:pt idx="31">
                  <c:v>61</c:v>
                </c:pt>
                <c:pt idx="32">
                  <c:v>83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84</c:v>
                </c:pt>
                <c:pt idx="37">
                  <c:v>66</c:v>
                </c:pt>
                <c:pt idx="38">
                  <c:v>69</c:v>
                </c:pt>
                <c:pt idx="39">
                  <c:v>59</c:v>
                </c:pt>
                <c:pt idx="40">
                  <c:v>82</c:v>
                </c:pt>
                <c:pt idx="41">
                  <c:v>93</c:v>
                </c:pt>
                <c:pt idx="42">
                  <c:v>0</c:v>
                </c:pt>
                <c:pt idx="43">
                  <c:v>78</c:v>
                </c:pt>
                <c:pt idx="44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A8-4090-8C3F-BCFA72E33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35312"/>
        <c:axId val="306736296"/>
      </c:lineChart>
      <c:dateAx>
        <c:axId val="30673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36296"/>
        <c:crosses val="autoZero"/>
        <c:auto val="1"/>
        <c:lblOffset val="100"/>
        <c:baseTimeUnit val="days"/>
      </c:dateAx>
      <c:valAx>
        <c:axId val="30673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3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terracor.sat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27</c:v>
                </c:pt>
                <c:pt idx="1">
                  <c:v>46</c:v>
                </c:pt>
                <c:pt idx="2">
                  <c:v>29</c:v>
                </c:pt>
                <c:pt idx="3">
                  <c:v>0</c:v>
                </c:pt>
                <c:pt idx="4">
                  <c:v>0</c:v>
                </c:pt>
                <c:pt idx="5">
                  <c:v>20</c:v>
                </c:pt>
                <c:pt idx="6">
                  <c:v>0</c:v>
                </c:pt>
                <c:pt idx="7">
                  <c:v>28</c:v>
                </c:pt>
                <c:pt idx="8">
                  <c:v>28</c:v>
                </c:pt>
                <c:pt idx="9">
                  <c:v>32</c:v>
                </c:pt>
                <c:pt idx="10">
                  <c:v>57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32</c:v>
                </c:pt>
                <c:pt idx="15">
                  <c:v>29</c:v>
                </c:pt>
                <c:pt idx="16">
                  <c:v>32</c:v>
                </c:pt>
                <c:pt idx="17">
                  <c:v>34</c:v>
                </c:pt>
                <c:pt idx="18">
                  <c:v>0</c:v>
                </c:pt>
                <c:pt idx="19">
                  <c:v>54</c:v>
                </c:pt>
                <c:pt idx="20">
                  <c:v>0</c:v>
                </c:pt>
                <c:pt idx="21">
                  <c:v>35</c:v>
                </c:pt>
                <c:pt idx="22">
                  <c:v>49</c:v>
                </c:pt>
                <c:pt idx="23">
                  <c:v>0</c:v>
                </c:pt>
                <c:pt idx="24">
                  <c:v>44</c:v>
                </c:pt>
                <c:pt idx="25">
                  <c:v>0</c:v>
                </c:pt>
                <c:pt idx="26">
                  <c:v>40</c:v>
                </c:pt>
                <c:pt idx="27">
                  <c:v>0</c:v>
                </c:pt>
                <c:pt idx="28">
                  <c:v>34</c:v>
                </c:pt>
                <c:pt idx="29">
                  <c:v>45</c:v>
                </c:pt>
                <c:pt idx="30">
                  <c:v>0</c:v>
                </c:pt>
                <c:pt idx="31">
                  <c:v>42</c:v>
                </c:pt>
                <c:pt idx="32">
                  <c:v>0</c:v>
                </c:pt>
                <c:pt idx="33">
                  <c:v>32</c:v>
                </c:pt>
                <c:pt idx="34">
                  <c:v>0</c:v>
                </c:pt>
                <c:pt idx="35">
                  <c:v>30</c:v>
                </c:pt>
                <c:pt idx="36">
                  <c:v>42</c:v>
                </c:pt>
                <c:pt idx="37">
                  <c:v>0</c:v>
                </c:pt>
                <c:pt idx="38">
                  <c:v>33</c:v>
                </c:pt>
                <c:pt idx="39">
                  <c:v>34</c:v>
                </c:pt>
                <c:pt idx="40">
                  <c:v>0</c:v>
                </c:pt>
                <c:pt idx="41">
                  <c:v>0</c:v>
                </c:pt>
                <c:pt idx="42">
                  <c:v>40</c:v>
                </c:pt>
                <c:pt idx="43">
                  <c:v>31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2A-48A4-B730-5AC9D66799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62</c:v>
                </c:pt>
                <c:pt idx="2">
                  <c:v>0</c:v>
                </c:pt>
                <c:pt idx="3">
                  <c:v>43</c:v>
                </c:pt>
                <c:pt idx="4">
                  <c:v>0</c:v>
                </c:pt>
                <c:pt idx="5">
                  <c:v>88</c:v>
                </c:pt>
                <c:pt idx="6">
                  <c:v>0</c:v>
                </c:pt>
                <c:pt idx="7">
                  <c:v>0</c:v>
                </c:pt>
                <c:pt idx="8">
                  <c:v>50</c:v>
                </c:pt>
                <c:pt idx="9">
                  <c:v>79</c:v>
                </c:pt>
                <c:pt idx="10">
                  <c:v>108</c:v>
                </c:pt>
                <c:pt idx="11">
                  <c:v>0</c:v>
                </c:pt>
                <c:pt idx="12">
                  <c:v>120</c:v>
                </c:pt>
                <c:pt idx="13">
                  <c:v>0</c:v>
                </c:pt>
                <c:pt idx="14">
                  <c:v>0</c:v>
                </c:pt>
                <c:pt idx="15">
                  <c:v>72</c:v>
                </c:pt>
                <c:pt idx="16">
                  <c:v>0</c:v>
                </c:pt>
                <c:pt idx="17">
                  <c:v>114</c:v>
                </c:pt>
                <c:pt idx="18">
                  <c:v>77</c:v>
                </c:pt>
                <c:pt idx="19">
                  <c:v>219</c:v>
                </c:pt>
                <c:pt idx="20">
                  <c:v>0</c:v>
                </c:pt>
                <c:pt idx="21">
                  <c:v>0</c:v>
                </c:pt>
                <c:pt idx="22">
                  <c:v>106</c:v>
                </c:pt>
                <c:pt idx="23">
                  <c:v>49</c:v>
                </c:pt>
                <c:pt idx="24">
                  <c:v>98</c:v>
                </c:pt>
                <c:pt idx="25">
                  <c:v>80</c:v>
                </c:pt>
                <c:pt idx="26">
                  <c:v>62</c:v>
                </c:pt>
                <c:pt idx="27">
                  <c:v>0</c:v>
                </c:pt>
                <c:pt idx="28">
                  <c:v>0</c:v>
                </c:pt>
                <c:pt idx="29">
                  <c:v>86</c:v>
                </c:pt>
                <c:pt idx="30">
                  <c:v>77</c:v>
                </c:pt>
                <c:pt idx="31">
                  <c:v>61</c:v>
                </c:pt>
                <c:pt idx="32">
                  <c:v>78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83</c:v>
                </c:pt>
                <c:pt idx="37">
                  <c:v>66</c:v>
                </c:pt>
                <c:pt idx="38">
                  <c:v>69</c:v>
                </c:pt>
                <c:pt idx="39">
                  <c:v>59</c:v>
                </c:pt>
                <c:pt idx="40">
                  <c:v>78</c:v>
                </c:pt>
                <c:pt idx="41">
                  <c:v>91</c:v>
                </c:pt>
                <c:pt idx="42">
                  <c:v>0</c:v>
                </c:pt>
                <c:pt idx="43">
                  <c:v>76</c:v>
                </c:pt>
                <c:pt idx="44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2A-48A4-B730-5AC9D6679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41544"/>
        <c:axId val="306739248"/>
      </c:lineChart>
      <c:dateAx>
        <c:axId val="306741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39248"/>
        <c:crosses val="autoZero"/>
        <c:auto val="1"/>
        <c:lblOffset val="100"/>
        <c:baseTimeUnit val="days"/>
      </c:dateAx>
      <c:valAx>
        <c:axId val="30673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terracor.sat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C4-48AA-A170-03E3D53EF7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9</c:v>
                </c:pt>
                <c:pt idx="11">
                  <c:v>0</c:v>
                </c:pt>
                <c:pt idx="12">
                  <c:v>14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8</c:v>
                </c:pt>
                <c:pt idx="18">
                  <c:v>2</c:v>
                </c:pt>
                <c:pt idx="19">
                  <c:v>236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  <c:pt idx="31">
                  <c:v>0</c:v>
                </c:pt>
                <c:pt idx="32">
                  <c:v>5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4</c:v>
                </c:pt>
                <c:pt idx="41">
                  <c:v>2</c:v>
                </c:pt>
                <c:pt idx="42">
                  <c:v>0</c:v>
                </c:pt>
                <c:pt idx="43">
                  <c:v>2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C4-48AA-A170-03E3D53EF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42528"/>
        <c:axId val="306746136"/>
      </c:lineChart>
      <c:dateAx>
        <c:axId val="30674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6136"/>
        <c:crosses val="autoZero"/>
        <c:auto val="1"/>
        <c:lblOffset val="100"/>
        <c:baseTimeUnit val="days"/>
      </c:dateAx>
      <c:valAx>
        <c:axId val="30674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terracor.sat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397</c:v>
                </c:pt>
                <c:pt idx="1">
                  <c:v>303</c:v>
                </c:pt>
                <c:pt idx="2">
                  <c:v>292</c:v>
                </c:pt>
                <c:pt idx="3">
                  <c:v>138</c:v>
                </c:pt>
                <c:pt idx="4">
                  <c:v>20</c:v>
                </c:pt>
                <c:pt idx="5">
                  <c:v>316</c:v>
                </c:pt>
                <c:pt idx="6">
                  <c:v>146</c:v>
                </c:pt>
                <c:pt idx="7">
                  <c:v>322</c:v>
                </c:pt>
                <c:pt idx="8">
                  <c:v>315</c:v>
                </c:pt>
                <c:pt idx="9">
                  <c:v>323</c:v>
                </c:pt>
                <c:pt idx="10">
                  <c:v>386</c:v>
                </c:pt>
                <c:pt idx="11">
                  <c:v>168</c:v>
                </c:pt>
                <c:pt idx="12">
                  <c:v>134</c:v>
                </c:pt>
                <c:pt idx="13">
                  <c:v>167</c:v>
                </c:pt>
                <c:pt idx="14">
                  <c:v>366</c:v>
                </c:pt>
                <c:pt idx="15">
                  <c:v>337</c:v>
                </c:pt>
                <c:pt idx="16">
                  <c:v>346</c:v>
                </c:pt>
                <c:pt idx="17">
                  <c:v>301</c:v>
                </c:pt>
                <c:pt idx="18">
                  <c:v>185</c:v>
                </c:pt>
                <c:pt idx="19">
                  <c:v>309</c:v>
                </c:pt>
                <c:pt idx="20">
                  <c:v>100</c:v>
                </c:pt>
                <c:pt idx="21">
                  <c:v>348</c:v>
                </c:pt>
                <c:pt idx="22">
                  <c:v>333</c:v>
                </c:pt>
                <c:pt idx="23">
                  <c:v>52</c:v>
                </c:pt>
                <c:pt idx="24">
                  <c:v>306</c:v>
                </c:pt>
                <c:pt idx="25">
                  <c:v>188</c:v>
                </c:pt>
                <c:pt idx="26">
                  <c:v>348</c:v>
                </c:pt>
                <c:pt idx="27">
                  <c:v>135</c:v>
                </c:pt>
                <c:pt idx="28">
                  <c:v>335</c:v>
                </c:pt>
                <c:pt idx="29">
                  <c:v>338</c:v>
                </c:pt>
                <c:pt idx="30">
                  <c:v>183</c:v>
                </c:pt>
                <c:pt idx="31">
                  <c:v>317</c:v>
                </c:pt>
                <c:pt idx="32">
                  <c:v>167</c:v>
                </c:pt>
                <c:pt idx="33">
                  <c:v>256</c:v>
                </c:pt>
                <c:pt idx="34">
                  <c:v>149</c:v>
                </c:pt>
                <c:pt idx="35">
                  <c:v>230</c:v>
                </c:pt>
                <c:pt idx="36">
                  <c:v>295</c:v>
                </c:pt>
                <c:pt idx="37">
                  <c:v>162</c:v>
                </c:pt>
                <c:pt idx="38">
                  <c:v>248</c:v>
                </c:pt>
                <c:pt idx="39">
                  <c:v>256</c:v>
                </c:pt>
                <c:pt idx="40">
                  <c:v>83</c:v>
                </c:pt>
                <c:pt idx="41">
                  <c:v>107</c:v>
                </c:pt>
                <c:pt idx="42">
                  <c:v>305</c:v>
                </c:pt>
                <c:pt idx="43">
                  <c:v>313</c:v>
                </c:pt>
                <c:pt idx="44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A-45A8-9B57-9574F14373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43905</c:v>
                </c:pt>
                <c:pt idx="1">
                  <c:v>43906</c:v>
                </c:pt>
                <c:pt idx="2">
                  <c:v>43907</c:v>
                </c:pt>
                <c:pt idx="3">
                  <c:v>43908</c:v>
                </c:pt>
                <c:pt idx="4">
                  <c:v>43909</c:v>
                </c:pt>
                <c:pt idx="5">
                  <c:v>43910</c:v>
                </c:pt>
                <c:pt idx="6">
                  <c:v>43911</c:v>
                </c:pt>
                <c:pt idx="7">
                  <c:v>43912</c:v>
                </c:pt>
                <c:pt idx="8">
                  <c:v>43913</c:v>
                </c:pt>
                <c:pt idx="9">
                  <c:v>43914</c:v>
                </c:pt>
                <c:pt idx="10">
                  <c:v>43915</c:v>
                </c:pt>
                <c:pt idx="11">
                  <c:v>43916</c:v>
                </c:pt>
                <c:pt idx="12">
                  <c:v>43917</c:v>
                </c:pt>
                <c:pt idx="13">
                  <c:v>43918</c:v>
                </c:pt>
                <c:pt idx="14">
                  <c:v>43919</c:v>
                </c:pt>
                <c:pt idx="15">
                  <c:v>43920</c:v>
                </c:pt>
                <c:pt idx="16">
                  <c:v>43921</c:v>
                </c:pt>
                <c:pt idx="17">
                  <c:v>43922</c:v>
                </c:pt>
                <c:pt idx="18">
                  <c:v>43923</c:v>
                </c:pt>
                <c:pt idx="19">
                  <c:v>43924</c:v>
                </c:pt>
                <c:pt idx="20">
                  <c:v>43925</c:v>
                </c:pt>
                <c:pt idx="21">
                  <c:v>43926</c:v>
                </c:pt>
                <c:pt idx="22">
                  <c:v>43927</c:v>
                </c:pt>
                <c:pt idx="23">
                  <c:v>43928</c:v>
                </c:pt>
                <c:pt idx="24">
                  <c:v>43929</c:v>
                </c:pt>
                <c:pt idx="25">
                  <c:v>43930</c:v>
                </c:pt>
                <c:pt idx="26">
                  <c:v>43931</c:v>
                </c:pt>
                <c:pt idx="27">
                  <c:v>43932</c:v>
                </c:pt>
                <c:pt idx="28">
                  <c:v>43933</c:v>
                </c:pt>
                <c:pt idx="29">
                  <c:v>43934</c:v>
                </c:pt>
                <c:pt idx="30">
                  <c:v>43935</c:v>
                </c:pt>
                <c:pt idx="31">
                  <c:v>43936</c:v>
                </c:pt>
                <c:pt idx="32">
                  <c:v>43937</c:v>
                </c:pt>
                <c:pt idx="33">
                  <c:v>43938</c:v>
                </c:pt>
                <c:pt idx="34">
                  <c:v>43939</c:v>
                </c:pt>
                <c:pt idx="35">
                  <c:v>43940</c:v>
                </c:pt>
                <c:pt idx="36">
                  <c:v>43941</c:v>
                </c:pt>
                <c:pt idx="37">
                  <c:v>43942</c:v>
                </c:pt>
                <c:pt idx="38">
                  <c:v>43943</c:v>
                </c:pt>
                <c:pt idx="39">
                  <c:v>43944</c:v>
                </c:pt>
                <c:pt idx="40">
                  <c:v>43945</c:v>
                </c:pt>
                <c:pt idx="41">
                  <c:v>43946</c:v>
                </c:pt>
                <c:pt idx="42">
                  <c:v>43947</c:v>
                </c:pt>
                <c:pt idx="43">
                  <c:v>43948</c:v>
                </c:pt>
                <c:pt idx="44">
                  <c:v>43949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337</c:v>
                </c:pt>
                <c:pt idx="1">
                  <c:v>857</c:v>
                </c:pt>
                <c:pt idx="2">
                  <c:v>526</c:v>
                </c:pt>
                <c:pt idx="3">
                  <c:v>631</c:v>
                </c:pt>
                <c:pt idx="4">
                  <c:v>202</c:v>
                </c:pt>
                <c:pt idx="5">
                  <c:v>814</c:v>
                </c:pt>
                <c:pt idx="6">
                  <c:v>387</c:v>
                </c:pt>
                <c:pt idx="7">
                  <c:v>516</c:v>
                </c:pt>
                <c:pt idx="8">
                  <c:v>757</c:v>
                </c:pt>
                <c:pt idx="9">
                  <c:v>801</c:v>
                </c:pt>
                <c:pt idx="10">
                  <c:v>1171</c:v>
                </c:pt>
                <c:pt idx="11">
                  <c:v>1096</c:v>
                </c:pt>
                <c:pt idx="12">
                  <c:v>1341</c:v>
                </c:pt>
                <c:pt idx="13">
                  <c:v>782</c:v>
                </c:pt>
                <c:pt idx="14">
                  <c:v>645</c:v>
                </c:pt>
                <c:pt idx="15">
                  <c:v>893</c:v>
                </c:pt>
                <c:pt idx="16">
                  <c:v>794</c:v>
                </c:pt>
                <c:pt idx="17">
                  <c:v>1236</c:v>
                </c:pt>
                <c:pt idx="18">
                  <c:v>1011</c:v>
                </c:pt>
                <c:pt idx="19">
                  <c:v>2678</c:v>
                </c:pt>
                <c:pt idx="20">
                  <c:v>1862</c:v>
                </c:pt>
                <c:pt idx="21">
                  <c:v>884</c:v>
                </c:pt>
                <c:pt idx="22">
                  <c:v>1090</c:v>
                </c:pt>
                <c:pt idx="23">
                  <c:v>903</c:v>
                </c:pt>
                <c:pt idx="24">
                  <c:v>1003</c:v>
                </c:pt>
                <c:pt idx="25">
                  <c:v>1091</c:v>
                </c:pt>
                <c:pt idx="26">
                  <c:v>1016</c:v>
                </c:pt>
                <c:pt idx="27">
                  <c:v>621</c:v>
                </c:pt>
                <c:pt idx="28">
                  <c:v>591</c:v>
                </c:pt>
                <c:pt idx="29">
                  <c:v>1161</c:v>
                </c:pt>
                <c:pt idx="30">
                  <c:v>1271</c:v>
                </c:pt>
                <c:pt idx="31">
                  <c:v>1008</c:v>
                </c:pt>
                <c:pt idx="32">
                  <c:v>1021</c:v>
                </c:pt>
                <c:pt idx="33">
                  <c:v>826</c:v>
                </c:pt>
                <c:pt idx="34">
                  <c:v>661</c:v>
                </c:pt>
                <c:pt idx="35">
                  <c:v>619</c:v>
                </c:pt>
                <c:pt idx="36">
                  <c:v>990</c:v>
                </c:pt>
                <c:pt idx="37">
                  <c:v>921</c:v>
                </c:pt>
                <c:pt idx="38">
                  <c:v>817</c:v>
                </c:pt>
                <c:pt idx="39">
                  <c:v>766</c:v>
                </c:pt>
                <c:pt idx="40">
                  <c:v>1066</c:v>
                </c:pt>
                <c:pt idx="41">
                  <c:v>1061</c:v>
                </c:pt>
                <c:pt idx="42">
                  <c:v>837</c:v>
                </c:pt>
                <c:pt idx="43">
                  <c:v>900</c:v>
                </c:pt>
                <c:pt idx="44">
                  <c:v>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7A-45A8-9B57-9574F1437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47120"/>
        <c:axId val="306745808"/>
      </c:lineChart>
      <c:dateAx>
        <c:axId val="30674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5808"/>
        <c:crosses val="autoZero"/>
        <c:auto val="1"/>
        <c:lblOffset val="100"/>
        <c:baseTimeUnit val="days"/>
      </c:dateAx>
      <c:valAx>
        <c:axId val="30674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4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terracor.sat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Team building en Terragust!🌿
Desde Terragust organizamos diferentes actividades ... 
2020-03-16 15:00:51</c:v>
                </c:pt>
                <c:pt idx="1">
                  <c:v>En Terragust estamos muy contentos por poder promover el consumo responsable y d... 
2020-03-18 15:02:25</c:v>
                </c:pt>
                <c:pt idx="2">
                  <c:v>Biel Cornet es nuestro maravilloso chef de Terragust. Experimenta a diario con l... 
2020-03-20 15:00:51</c:v>
                </c:pt>
                <c:pt idx="3">
                  <c:v>¿Imaginas el sabor de algo recién recolectado en tu paladar? En Terragust trata... 
2020-03-23 15:00:52</c:v>
                </c:pt>
                <c:pt idx="4">
                  <c:v>¡HOY ES NUESTRO ANIVERSARIO! 📣🥳🎂
·
Terragust hoy cumple un año.
Hace un año que ... 
2020-03-24 12:22:18</c:v>
                </c:pt>
                <c:pt idx="5">
                  <c:v>¡Nueva tienda online para la venta de productos Terragust!
·
Lo prometido es deu... 
2020-03-25 11:16:33</c:v>
                </c:pt>
                <c:pt idx="6">
                  <c:v>Nos encanta ver experimentar a nuestros visitantes y continuamos trabajando para... 
2020-03-25 15:00:50</c:v>
                </c:pt>
                <c:pt idx="7">
                  <c:v>Estáis listos para la próxima degustación después del confinamiento?
En Terra... 
2020-03-27 15:00:51</c:v>
                </c:pt>
                <c:pt idx="8">
                  <c:v>“Canelón de espinacas calabacín y queso de cabra con vinagreta de pasas y piñ... 
2020-03-30 15:00:51</c:v>
                </c:pt>
                <c:pt idx="9">
                  <c:v>Esperamos que ya hayáis probado nuestras cajas de productos Terragust.🍊🥦🥬
Este ... 
2020-04-01 12:30:05</c:v>
                </c:pt>
                <c:pt idx="10">
                  <c:v>Dentro de nuestras experiencias gastronómicas también ofrecemos la posibilidad d... 
2020-04-02 17:19:08</c:v>
                </c:pt>
                <c:pt idx="11">
                  <c:v>¡Así se ven desde arriba nuestras nuevas cajas de productos locales!🍊🍋🥬
.
Direc... 
2020-04-03 12:04:41</c:v>
                </c:pt>
                <c:pt idx="12">
                  <c:v>¡Hemos llegado a los 2000 seguidores! 🤩
Para celebrar esta maravillosa noticia ... 
2020-04-03 15:10:16</c:v>
                </c:pt>
                <c:pt idx="13">
                  <c:v>En Terragust ponemos a vuestra disposición la oportunidad de vivir nuevas sensa... 
2020-04-06 16:04:42</c:v>
                </c:pt>
                <c:pt idx="14">
                  <c:v>¡Terrina de ternera con crema de colinabo! 🍽
Sabroso y delicioso plato elaborado... 
2020-04-07 15:36:31</c:v>
                </c:pt>
                <c:pt idx="15">
                  <c:v>¡Quedarse en casa no tiene porque ser aburrido!✨
Las cajas de productos Terragus... 
2020-04-08 15:36:30</c:v>
                </c:pt>
                <c:pt idx="16">
                  <c:v>¡Ensalada de patata al horno con vinagreta de tomate asado y encurtidos! 🍅🥬
Se t... 
2020-04-09 15:36:31</c:v>
                </c:pt>
                <c:pt idx="17">
                  <c:v>Qué ganas de volver a poner nuestras preciosas mesas en los entornos idílicos ... 
2020-04-10 15:36:32</c:v>
                </c:pt>
                <c:pt idx="18">
                  <c:v>Así son los diseños y presentaciones de nuestros platos.🍽
Mimamos en profundid... 
2020-04-13 15:36:31</c:v>
                </c:pt>
                <c:pt idx="19">
                  <c:v>Ya queda menos para volver a disfrutar de nuestras experiencias.
Echamos de meno... 
2020-04-14 15:36:29</c:v>
                </c:pt>
                <c:pt idx="20">
                  <c:v>Como ya sabéis para amenizar el confinamiento a los más peques, si nos avisáis, ... 
2020-04-14 20:54:43</c:v>
                </c:pt>
                <c:pt idx="21">
                  <c:v>¡Acelgas de @terracor.sat ! ✨
Sus hojas, verdes y brillantes, contienen pigmento... 
2020-04-15 13:44:53</c:v>
                </c:pt>
                <c:pt idx="22">
                  <c:v>¡Así son nuestras cajas de fruta variada!📦✨ Contienen: 
6 plátanos🍌
4 kiwis Gree... 
2020-04-16 13:00:12</c:v>
                </c:pt>
                <c:pt idx="23">
                  <c:v>Así son los emplatados que realizamos en Terragust, ensalzamos nuestro amor por... 
2020-04-20 15:00:20</c:v>
                </c:pt>
                <c:pt idx="24">
                  <c:v>Considerada la más fresca de las lechugas, la lechuga Salanova de Terracor tiene... 
2020-04-21 15:00:30</c:v>
                </c:pt>
                <c:pt idx="25">
                  <c:v>Este es uno de nuestros productos elaborados por Terragust.✨
Aceite de oliva de ... 
2020-04-22 15:00:16</c:v>
                </c:pt>
                <c:pt idx="26">
                  <c:v>¡Salanova roja de @terracor.sat !✨
.
Una lechuga tiene que ser muy fácil de lav... 
2020-04-23 15:00:45</c:v>
                </c:pt>
                <c:pt idx="27">
                  <c:v>En Terragust elaboramos este jugoso pan de trigo de xeixa integral.🍞✨
Se trata d... 
2020-04-24 10:30:30</c:v>
                </c:pt>
                <c:pt idx="28">
                  <c:v>¿Ya tienes regalo para el día de la madre?😍✨🎁
.
Una vez más nuestras cajas Terra... 
2020-04-24 11:55:04</c:v>
                </c:pt>
                <c:pt idx="29">
                  <c:v>Queremos seguir acercándote la verdura y fruta fresca, brillante y con sabor. 🥬🍅... 
2020-04-25 21:31:01</c:v>
                </c:pt>
                <c:pt idx="30">
                  <c:v>¡Mermelada de naranja! 🍊✨
Se trata de uno de nuestros productos elaborados artes... 
2020-04-27 15:00:27</c:v>
                </c:pt>
                <c:pt idx="31">
                  <c:v>Vino Es Pujol de Maria Rosat realizado con las mejores uvas: Cabernet, Sauvignon... 
2020-04-28 15:00:56</c:v>
                </c:pt>
                <c:pt idx="32">
                  <c:v>Terracor vol fomentar un model de consum de productes km0, ja que minimitza l'im... 
2020-03-15 15:01:01</c:v>
                </c:pt>
                <c:pt idx="33">
                  <c:v>La Universitat Politècnica de Catalunya i Terracor  hem procedit a la signatura ... 
2020-03-16 13:50:40</c:v>
                </c:pt>
                <c:pt idx="34">
                  <c:v>Els camps de Terracor ja estan a punt per sembrar les primeres síndries!🍉
.
¡Lo... 
2020-03-17 15:42:24</c:v>
                </c:pt>
                <c:pt idx="35">
                  <c:v>Benvinguda primavera!🌷
Gràcies a les característiques climàtiques de la prima... 
2020-03-20 13:00:29</c:v>
                </c:pt>
                <c:pt idx="36">
                  <c:v>Els nostres camps de salanoves estan preparats per a la seva recol·lecció. La S... 
2020-03-22 16:21:00</c:v>
                </c:pt>
                <c:pt idx="37">
                  <c:v>Toni Gili dóna a provar els colinaps de Terracor als més petits després d'una... 
2020-03-23 15:42:23</c:v>
                </c:pt>
                <c:pt idx="38">
                  <c:v>Terracor ha implantat en tots els seus camps bandes florals d'espècies autòcto... 
2020-03-24 15:42:24</c:v>
                </c:pt>
                <c:pt idx="39">
                  <c:v>A diferència del nap, que es conrea tot l'any, el colinap es cull a l'hivern. E... 
2020-03-24 15:42:24</c:v>
                </c:pt>
                <c:pt idx="40">
                  <c:v>¡Ya podéis tener verdura y fruta de temporada de Terracor sin moveros de casa!
·... 
2020-03-25 12:24:08</c:v>
                </c:pt>
                <c:pt idx="41">
                  <c:v>Triturem lleguminoses per incorporar com a abonat en verd. Els adobs verds són ... 
2020-03-29 15:42:38</c:v>
                </c:pt>
                <c:pt idx="42">
                  <c:v>L'educació ambiental en els més petits és una activitat diferent, educativa i... 
2020-03-30 15:42:22</c:v>
                </c:pt>
                <c:pt idx="43">
                  <c:v>Aquest és un dels nostres nous eixams d'abelles!🐝
Les abelles tenen un paper fo... 
2020-03-31 15:42:24</c:v>
                </c:pt>
                <c:pt idx="44">
                  <c:v>A Terracor, per a potenciar totes les qualitats de les nostres #fruites i #horta... 
2020-04-01 15:23:18</c:v>
                </c:pt>
                <c:pt idx="45">
                  <c:v>A Terracor sembrem els millors productes cuidant els nostres cultius per a obten... 
2020-04-03 16:04:41</c:v>
                </c:pt>
                <c:pt idx="46">
                  <c:v>¡​Cogombres​! 🥒❤️
A Terracor ens apassiona veure l'origen del procés biològic.... 
2020-04-05 15:00:53</c:v>
                </c:pt>
                <c:pt idx="47">
                  <c:v>Has encarregat ja la teva caixa de productes variats de @terragust ?🌿✨
Gaudeix d... 
2020-04-06 15:43:16</c:v>
                </c:pt>
                <c:pt idx="48">
                  <c:v>Pebre mallorquí, a Terracor ens importa el plaer de sentir el sabor i l'aroma d... 
2020-04-08 16:00:31</c:v>
                </c:pt>
                <c:pt idx="49">
                  <c:v>Tenim tot preparat per sembrar lobularia dins d'un camp de síndries per a afavo... 
2020-04-10 16:36:30</c:v>
                </c:pt>
                <c:pt idx="50">
                  <c:v>Així són els nostres característics pebrots en els seus primers passos. A Ter... 
2020-04-12 13:36:29</c:v>
                </c:pt>
                <c:pt idx="51">
                  <c:v>Som conscients de totes les propietats i avantatges que ens ofereix la terra. Pe... 
2020-04-13 15:00:30</c:v>
                </c:pt>
                <c:pt idx="52">
                  <c:v>Recorda que podràs trobar el teu assortiment de fruites i verdures Terracor a l... 
2020-04-15 15:00:31</c:v>
                </c:pt>
                <c:pt idx="53">
                  <c:v>A Terracor ens impliquem des del primer pas del procés. 
Ens mou la possibilita... 
2020-04-17 13:36:31</c:v>
                </c:pt>
                <c:pt idx="54">
                  <c:v>Amb un present inquiet i difícil, seguim plantant per a què no et falti cap pr... 
2020-04-19 13:00:16</c:v>
                </c:pt>
                <c:pt idx="55">
                  <c:v>A #Terracor estem encantats i gaudim de poder contribuir formant part de la prod... 
2020-04-20 15:00:19</c:v>
                </c:pt>
                <c:pt idx="56">
                  <c:v>¡Mireu les bandes florals que tenim als camps de Terracor! 🌿🌼🐝
Repetim la flora ... 
2020-04-22 15:25:14</c:v>
                </c:pt>
                <c:pt idx="57">
                  <c:v>Lletuga Salanova vermella de #Terracor!🥬❤️
.
Té unes fulles de color vermellós... 
2020-04-23 13:00:32</c:v>
                </c:pt>
                <c:pt idx="58">
                  <c:v>Els nostres espinacs són rics en vitamina A, vitamina C, vitamina E, vitamina K,... 
2020-04-26 15:10:30</c:v>
                </c:pt>
                <c:pt idx="59">
                  <c:v>Aquest és l'origen de les nostres tomàtigues. Les tomatigueres de Terracor són p... 
2020-04-27 15:00:04</c:v>
                </c:pt>
                <c:pt idx="60">
                  <c:v>Avui us mostrem la nova casa de les nostres abelles 🐝🏡 .
.
Hoy os enseñamos la n... 
2020-04-27 20:26:59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5.3113553113553102</c:v>
                </c:pt>
                <c:pt idx="33">
                  <c:v>10.290827740492199</c:v>
                </c:pt>
                <c:pt idx="34">
                  <c:v>7.3047858942065496</c:v>
                </c:pt>
                <c:pt idx="35">
                  <c:v>4.7619047619047601</c:v>
                </c:pt>
                <c:pt idx="36">
                  <c:v>6.6350710900473899</c:v>
                </c:pt>
                <c:pt idx="37">
                  <c:v>6.9825436408977604</c:v>
                </c:pt>
                <c:pt idx="38">
                  <c:v>8.1534772182254205</c:v>
                </c:pt>
                <c:pt idx="39">
                  <c:v>6.6964285714285703</c:v>
                </c:pt>
                <c:pt idx="40">
                  <c:v>11.7741935483871</c:v>
                </c:pt>
                <c:pt idx="41">
                  <c:v>6.5040650406504099</c:v>
                </c:pt>
                <c:pt idx="42">
                  <c:v>7.1428571428571397</c:v>
                </c:pt>
                <c:pt idx="43">
                  <c:v>8.0097087378640808</c:v>
                </c:pt>
                <c:pt idx="44">
                  <c:v>8.3129584352078201</c:v>
                </c:pt>
                <c:pt idx="45">
                  <c:v>12.244897959183699</c:v>
                </c:pt>
                <c:pt idx="46">
                  <c:v>8.0645161290322598</c:v>
                </c:pt>
                <c:pt idx="47">
                  <c:v>11.2612612612613</c:v>
                </c:pt>
                <c:pt idx="48">
                  <c:v>10.5022831050228</c:v>
                </c:pt>
                <c:pt idx="49">
                  <c:v>9.8081023454157794</c:v>
                </c:pt>
                <c:pt idx="50">
                  <c:v>8.3950617283950599</c:v>
                </c:pt>
                <c:pt idx="51">
                  <c:v>10.2040816326531</c:v>
                </c:pt>
                <c:pt idx="52">
                  <c:v>11.0539845758355</c:v>
                </c:pt>
                <c:pt idx="53">
                  <c:v>10.3559870550162</c:v>
                </c:pt>
                <c:pt idx="54">
                  <c:v>11.1111111111111</c:v>
                </c:pt>
                <c:pt idx="55">
                  <c:v>13.4796238244514</c:v>
                </c:pt>
                <c:pt idx="56">
                  <c:v>12.2222222222222</c:v>
                </c:pt>
                <c:pt idx="57">
                  <c:v>12.280701754386</c:v>
                </c:pt>
                <c:pt idx="58">
                  <c:v>13.201320132013199</c:v>
                </c:pt>
                <c:pt idx="59">
                  <c:v>10.077519379845</c:v>
                </c:pt>
                <c:pt idx="60">
                  <c:v>13.986013986013999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15-4062-B3D1-3EA231CDC2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Team building en Terragust!🌿
Desde Terragust organizamos diferentes actividades ... 
2020-03-16 15:00:51</c:v>
                </c:pt>
                <c:pt idx="1">
                  <c:v>En Terragust estamos muy contentos por poder promover el consumo responsable y d... 
2020-03-18 15:02:25</c:v>
                </c:pt>
                <c:pt idx="2">
                  <c:v>Biel Cornet es nuestro maravilloso chef de Terragust. Experimenta a diario con l... 
2020-03-20 15:00:51</c:v>
                </c:pt>
                <c:pt idx="3">
                  <c:v>¿Imaginas el sabor de algo recién recolectado en tu paladar? En Terragust trata... 
2020-03-23 15:00:52</c:v>
                </c:pt>
                <c:pt idx="4">
                  <c:v>¡HOY ES NUESTRO ANIVERSARIO! 📣🥳🎂
·
Terragust hoy cumple un año.
Hace un año que ... 
2020-03-24 12:22:18</c:v>
                </c:pt>
                <c:pt idx="5">
                  <c:v>¡Nueva tienda online para la venta de productos Terragust!
·
Lo prometido es deu... 
2020-03-25 11:16:33</c:v>
                </c:pt>
                <c:pt idx="6">
                  <c:v>Nos encanta ver experimentar a nuestros visitantes y continuamos trabajando para... 
2020-03-25 15:00:50</c:v>
                </c:pt>
                <c:pt idx="7">
                  <c:v>Estáis listos para la próxima degustación después del confinamiento?
En Terra... 
2020-03-27 15:00:51</c:v>
                </c:pt>
                <c:pt idx="8">
                  <c:v>“Canelón de espinacas calabacín y queso de cabra con vinagreta de pasas y piñ... 
2020-03-30 15:00:51</c:v>
                </c:pt>
                <c:pt idx="9">
                  <c:v>Esperamos que ya hayáis probado nuestras cajas de productos Terragust.🍊🥦🥬
Este ... 
2020-04-01 12:30:05</c:v>
                </c:pt>
                <c:pt idx="10">
                  <c:v>Dentro de nuestras experiencias gastronómicas también ofrecemos la posibilidad d... 
2020-04-02 17:19:08</c:v>
                </c:pt>
                <c:pt idx="11">
                  <c:v>¡Así se ven desde arriba nuestras nuevas cajas de productos locales!🍊🍋🥬
.
Direc... 
2020-04-03 12:04:41</c:v>
                </c:pt>
                <c:pt idx="12">
                  <c:v>¡Hemos llegado a los 2000 seguidores! 🤩
Para celebrar esta maravillosa noticia ... 
2020-04-03 15:10:16</c:v>
                </c:pt>
                <c:pt idx="13">
                  <c:v>En Terragust ponemos a vuestra disposición la oportunidad de vivir nuevas sensa... 
2020-04-06 16:04:42</c:v>
                </c:pt>
                <c:pt idx="14">
                  <c:v>¡Terrina de ternera con crema de colinabo! 🍽
Sabroso y delicioso plato elaborado... 
2020-04-07 15:36:31</c:v>
                </c:pt>
                <c:pt idx="15">
                  <c:v>¡Quedarse en casa no tiene porque ser aburrido!✨
Las cajas de productos Terragus... 
2020-04-08 15:36:30</c:v>
                </c:pt>
                <c:pt idx="16">
                  <c:v>¡Ensalada de patata al horno con vinagreta de tomate asado y encurtidos! 🍅🥬
Se t... 
2020-04-09 15:36:31</c:v>
                </c:pt>
                <c:pt idx="17">
                  <c:v>Qué ganas de volver a poner nuestras preciosas mesas en los entornos idílicos ... 
2020-04-10 15:36:32</c:v>
                </c:pt>
                <c:pt idx="18">
                  <c:v>Así son los diseños y presentaciones de nuestros platos.🍽
Mimamos en profundid... 
2020-04-13 15:36:31</c:v>
                </c:pt>
                <c:pt idx="19">
                  <c:v>Ya queda menos para volver a disfrutar de nuestras experiencias.
Echamos de meno... 
2020-04-14 15:36:29</c:v>
                </c:pt>
                <c:pt idx="20">
                  <c:v>Como ya sabéis para amenizar el confinamiento a los más peques, si nos avisáis, ... 
2020-04-14 20:54:43</c:v>
                </c:pt>
                <c:pt idx="21">
                  <c:v>¡Acelgas de @terracor.sat ! ✨
Sus hojas, verdes y brillantes, contienen pigmento... 
2020-04-15 13:44:53</c:v>
                </c:pt>
                <c:pt idx="22">
                  <c:v>¡Así son nuestras cajas de fruta variada!📦✨ Contienen: 
6 plátanos🍌
4 kiwis Gree... 
2020-04-16 13:00:12</c:v>
                </c:pt>
                <c:pt idx="23">
                  <c:v>Así son los emplatados que realizamos en Terragust, ensalzamos nuestro amor por... 
2020-04-20 15:00:20</c:v>
                </c:pt>
                <c:pt idx="24">
                  <c:v>Considerada la más fresca de las lechugas, la lechuga Salanova de Terracor tiene... 
2020-04-21 15:00:30</c:v>
                </c:pt>
                <c:pt idx="25">
                  <c:v>Este es uno de nuestros productos elaborados por Terragust.✨
Aceite de oliva de ... 
2020-04-22 15:00:16</c:v>
                </c:pt>
                <c:pt idx="26">
                  <c:v>¡Salanova roja de @terracor.sat !✨
.
Una lechuga tiene que ser muy fácil de lav... 
2020-04-23 15:00:45</c:v>
                </c:pt>
                <c:pt idx="27">
                  <c:v>En Terragust elaboramos este jugoso pan de trigo de xeixa integral.🍞✨
Se trata d... 
2020-04-24 10:30:30</c:v>
                </c:pt>
                <c:pt idx="28">
                  <c:v>¿Ya tienes regalo para el día de la madre?😍✨🎁
.
Una vez más nuestras cajas Terra... 
2020-04-24 11:55:04</c:v>
                </c:pt>
                <c:pt idx="29">
                  <c:v>Queremos seguir acercándote la verdura y fruta fresca, brillante y con sabor. 🥬🍅... 
2020-04-25 21:31:01</c:v>
                </c:pt>
                <c:pt idx="30">
                  <c:v>¡Mermelada de naranja! 🍊✨
Se trata de uno de nuestros productos elaborados artes... 
2020-04-27 15:00:27</c:v>
                </c:pt>
                <c:pt idx="31">
                  <c:v>Vino Es Pujol de Maria Rosat realizado con las mejores uvas: Cabernet, Sauvignon... 
2020-04-28 15:00:56</c:v>
                </c:pt>
                <c:pt idx="32">
                  <c:v>Terracor vol fomentar un model de consum de productes km0, ja que minimitza l'im... 
2020-03-15 15:01:01</c:v>
                </c:pt>
                <c:pt idx="33">
                  <c:v>La Universitat Politècnica de Catalunya i Terracor  hem procedit a la signatura ... 
2020-03-16 13:50:40</c:v>
                </c:pt>
                <c:pt idx="34">
                  <c:v>Els camps de Terracor ja estan a punt per sembrar les primeres síndries!🍉
.
¡Lo... 
2020-03-17 15:42:24</c:v>
                </c:pt>
                <c:pt idx="35">
                  <c:v>Benvinguda primavera!🌷
Gràcies a les característiques climàtiques de la prima... 
2020-03-20 13:00:29</c:v>
                </c:pt>
                <c:pt idx="36">
                  <c:v>Els nostres camps de salanoves estan preparats per a la seva recol·lecció. La S... 
2020-03-22 16:21:00</c:v>
                </c:pt>
                <c:pt idx="37">
                  <c:v>Toni Gili dóna a provar els colinaps de Terracor als més petits després d'una... 
2020-03-23 15:42:23</c:v>
                </c:pt>
                <c:pt idx="38">
                  <c:v>Terracor ha implantat en tots els seus camps bandes florals d'espècies autòcto... 
2020-03-24 15:42:24</c:v>
                </c:pt>
                <c:pt idx="39">
                  <c:v>A diferència del nap, que es conrea tot l'any, el colinap es cull a l'hivern. E... 
2020-03-24 15:42:24</c:v>
                </c:pt>
                <c:pt idx="40">
                  <c:v>¡Ya podéis tener verdura y fruta de temporada de Terracor sin moveros de casa!
·... 
2020-03-25 12:24:08</c:v>
                </c:pt>
                <c:pt idx="41">
                  <c:v>Triturem lleguminoses per incorporar com a abonat en verd. Els adobs verds són ... 
2020-03-29 15:42:38</c:v>
                </c:pt>
                <c:pt idx="42">
                  <c:v>L'educació ambiental en els més petits és una activitat diferent, educativa i... 
2020-03-30 15:42:22</c:v>
                </c:pt>
                <c:pt idx="43">
                  <c:v>Aquest és un dels nostres nous eixams d'abelles!🐝
Les abelles tenen un paper fo... 
2020-03-31 15:42:24</c:v>
                </c:pt>
                <c:pt idx="44">
                  <c:v>A Terracor, per a potenciar totes les qualitats de les nostres #fruites i #horta... 
2020-04-01 15:23:18</c:v>
                </c:pt>
                <c:pt idx="45">
                  <c:v>A Terracor sembrem els millors productes cuidant els nostres cultius per a obten... 
2020-04-03 16:04:41</c:v>
                </c:pt>
                <c:pt idx="46">
                  <c:v>¡​Cogombres​! 🥒❤️
A Terracor ens apassiona veure l'origen del procés biològic.... 
2020-04-05 15:00:53</c:v>
                </c:pt>
                <c:pt idx="47">
                  <c:v>Has encarregat ja la teva caixa de productes variats de @terragust ?🌿✨
Gaudeix d... 
2020-04-06 15:43:16</c:v>
                </c:pt>
                <c:pt idx="48">
                  <c:v>Pebre mallorquí, a Terracor ens importa el plaer de sentir el sabor i l'aroma d... 
2020-04-08 16:00:31</c:v>
                </c:pt>
                <c:pt idx="49">
                  <c:v>Tenim tot preparat per sembrar lobularia dins d'un camp de síndries per a afavo... 
2020-04-10 16:36:30</c:v>
                </c:pt>
                <c:pt idx="50">
                  <c:v>Així són els nostres característics pebrots en els seus primers passos. A Ter... 
2020-04-12 13:36:29</c:v>
                </c:pt>
                <c:pt idx="51">
                  <c:v>Som conscients de totes les propietats i avantatges que ens ofereix la terra. Pe... 
2020-04-13 15:00:30</c:v>
                </c:pt>
                <c:pt idx="52">
                  <c:v>Recorda que podràs trobar el teu assortiment de fruites i verdures Terracor a l... 
2020-04-15 15:00:31</c:v>
                </c:pt>
                <c:pt idx="53">
                  <c:v>A Terracor ens impliquem des del primer pas del procés. 
Ens mou la possibilita... 
2020-04-17 13:36:31</c:v>
                </c:pt>
                <c:pt idx="54">
                  <c:v>Amb un present inquiet i difícil, seguim plantant per a què no et falti cap pr... 
2020-04-19 13:00:16</c:v>
                </c:pt>
                <c:pt idx="55">
                  <c:v>A #Terracor estem encantats i gaudim de poder contribuir formant part de la prod... 
2020-04-20 15:00:19</c:v>
                </c:pt>
                <c:pt idx="56">
                  <c:v>¡Mireu les bandes florals que tenim als camps de Terracor! 🌿🌼🐝
Repetim la flora ... 
2020-04-22 15:25:14</c:v>
                </c:pt>
                <c:pt idx="57">
                  <c:v>Lletuga Salanova vermella de #Terracor!🥬❤️
.
Té unes fulles de color vermellós... 
2020-04-23 13:00:32</c:v>
                </c:pt>
                <c:pt idx="58">
                  <c:v>Els nostres espinacs són rics en vitamina A, vitamina C, vitamina E, vitamina K,... 
2020-04-26 15:10:30</c:v>
                </c:pt>
                <c:pt idx="59">
                  <c:v>Aquest és l'origen de les nostres tomàtigues. Les tomatigueres de Terracor són p... 
2020-04-27 15:00:04</c:v>
                </c:pt>
                <c:pt idx="60">
                  <c:v>Avui us mostrem la nova casa de les nostres abelles 🐝🏡 .
.
Hoy os enseñamos la n... 
2020-04-27 20:26:59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5.5069930069930102</c:v>
                </c:pt>
                <c:pt idx="1">
                  <c:v>4.31372549019608</c:v>
                </c:pt>
                <c:pt idx="2">
                  <c:v>6.6171003717472097</c:v>
                </c:pt>
                <c:pt idx="3">
                  <c:v>4.9370764762826704</c:v>
                </c:pt>
                <c:pt idx="4">
                  <c:v>6.2544931703810196</c:v>
                </c:pt>
                <c:pt idx="5">
                  <c:v>6.5004452359750697</c:v>
                </c:pt>
                <c:pt idx="6">
                  <c:v>6.8165846802529897</c:v>
                </c:pt>
                <c:pt idx="7">
                  <c:v>9.3853271645737006</c:v>
                </c:pt>
                <c:pt idx="8">
                  <c:v>6.3237774030354101</c:v>
                </c:pt>
                <c:pt idx="9">
                  <c:v>7.6923076923076898</c:v>
                </c:pt>
                <c:pt idx="10">
                  <c:v>6.7579127459367001</c:v>
                </c:pt>
                <c:pt idx="11">
                  <c:v>8.5966201322556905</c:v>
                </c:pt>
                <c:pt idx="12">
                  <c:v>17.5365800393099</c:v>
                </c:pt>
                <c:pt idx="13">
                  <c:v>8.5337470907680402</c:v>
                </c:pt>
                <c:pt idx="14">
                  <c:v>5.5741360089186198</c:v>
                </c:pt>
                <c:pt idx="15">
                  <c:v>8.6030664395229994</c:v>
                </c:pt>
                <c:pt idx="16">
                  <c:v>7.0557491289198602</c:v>
                </c:pt>
                <c:pt idx="17">
                  <c:v>5.8435438265787001</c:v>
                </c:pt>
                <c:pt idx="18">
                  <c:v>7.2006472491909399</c:v>
                </c:pt>
                <c:pt idx="19">
                  <c:v>6.5239551478083602</c:v>
                </c:pt>
                <c:pt idx="20">
                  <c:v>6.7772170151405904</c:v>
                </c:pt>
                <c:pt idx="21">
                  <c:v>7.2966507177033497</c:v>
                </c:pt>
                <c:pt idx="22">
                  <c:v>8.0416272469252608</c:v>
                </c:pt>
                <c:pt idx="23">
                  <c:v>8.1460674157303394</c:v>
                </c:pt>
                <c:pt idx="24">
                  <c:v>9.1280653950953692</c:v>
                </c:pt>
                <c:pt idx="25">
                  <c:v>10.2489019033675</c:v>
                </c:pt>
                <c:pt idx="26">
                  <c:v>7.9729729729729701</c:v>
                </c:pt>
                <c:pt idx="27">
                  <c:v>11.0526315789474</c:v>
                </c:pt>
                <c:pt idx="28">
                  <c:v>5.5809698078682501</c:v>
                </c:pt>
                <c:pt idx="29">
                  <c:v>7.4131274131274099</c:v>
                </c:pt>
                <c:pt idx="30">
                  <c:v>10.115236875800299</c:v>
                </c:pt>
                <c:pt idx="31">
                  <c:v>6.1056105610561104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15-4062-B3D1-3EA231CDC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74912"/>
        <c:axId val="306875240"/>
      </c:lineChart>
      <c:catAx>
        <c:axId val="30687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75240"/>
        <c:crosses val="autoZero"/>
        <c:auto val="1"/>
        <c:lblAlgn val="ctr"/>
        <c:lblOffset val="100"/>
        <c:noMultiLvlLbl val="0"/>
      </c:catAx>
      <c:valAx>
        <c:axId val="30687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7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terragust avg.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Sheet1!$B$2:$B$221</c:f>
              <c:numCache>
                <c:formatCode>General</c:formatCode>
                <c:ptCount val="220"/>
                <c:pt idx="0">
                  <c:v>378</c:v>
                </c:pt>
                <c:pt idx="1">
                  <c:v>0</c:v>
                </c:pt>
                <c:pt idx="2">
                  <c:v>429</c:v>
                </c:pt>
                <c:pt idx="3">
                  <c:v>405</c:v>
                </c:pt>
                <c:pt idx="4">
                  <c:v>391</c:v>
                </c:pt>
                <c:pt idx="5">
                  <c:v>381</c:v>
                </c:pt>
                <c:pt idx="6">
                  <c:v>416</c:v>
                </c:pt>
                <c:pt idx="7">
                  <c:v>381</c:v>
                </c:pt>
                <c:pt idx="8">
                  <c:v>364</c:v>
                </c:pt>
                <c:pt idx="9">
                  <c:v>353</c:v>
                </c:pt>
                <c:pt idx="10">
                  <c:v>348</c:v>
                </c:pt>
                <c:pt idx="11">
                  <c:v>0</c:v>
                </c:pt>
                <c:pt idx="12">
                  <c:v>0</c:v>
                </c:pt>
                <c:pt idx="13">
                  <c:v>239</c:v>
                </c:pt>
                <c:pt idx="14">
                  <c:v>0</c:v>
                </c:pt>
                <c:pt idx="15">
                  <c:v>0</c:v>
                </c:pt>
                <c:pt idx="16">
                  <c:v>284</c:v>
                </c:pt>
                <c:pt idx="17">
                  <c:v>268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510</c:v>
                </c:pt>
                <c:pt idx="22">
                  <c:v>464</c:v>
                </c:pt>
                <c:pt idx="23">
                  <c:v>447</c:v>
                </c:pt>
                <c:pt idx="24">
                  <c:v>433</c:v>
                </c:pt>
                <c:pt idx="25">
                  <c:v>428</c:v>
                </c:pt>
                <c:pt idx="26">
                  <c:v>369</c:v>
                </c:pt>
                <c:pt idx="27">
                  <c:v>0</c:v>
                </c:pt>
                <c:pt idx="28">
                  <c:v>298</c:v>
                </c:pt>
                <c:pt idx="29">
                  <c:v>219</c:v>
                </c:pt>
                <c:pt idx="30">
                  <c:v>0</c:v>
                </c:pt>
                <c:pt idx="31">
                  <c:v>439</c:v>
                </c:pt>
                <c:pt idx="32">
                  <c:v>407</c:v>
                </c:pt>
                <c:pt idx="33">
                  <c:v>0</c:v>
                </c:pt>
                <c:pt idx="34">
                  <c:v>534</c:v>
                </c:pt>
                <c:pt idx="35">
                  <c:v>609</c:v>
                </c:pt>
                <c:pt idx="36">
                  <c:v>633</c:v>
                </c:pt>
                <c:pt idx="37">
                  <c:v>0</c:v>
                </c:pt>
                <c:pt idx="38">
                  <c:v>548</c:v>
                </c:pt>
                <c:pt idx="39">
                  <c:v>0</c:v>
                </c:pt>
                <c:pt idx="40">
                  <c:v>559</c:v>
                </c:pt>
                <c:pt idx="41">
                  <c:v>536</c:v>
                </c:pt>
                <c:pt idx="42">
                  <c:v>545</c:v>
                </c:pt>
                <c:pt idx="43">
                  <c:v>525</c:v>
                </c:pt>
                <c:pt idx="44">
                  <c:v>0</c:v>
                </c:pt>
                <c:pt idx="45">
                  <c:v>508</c:v>
                </c:pt>
                <c:pt idx="46">
                  <c:v>489</c:v>
                </c:pt>
                <c:pt idx="47">
                  <c:v>0</c:v>
                </c:pt>
                <c:pt idx="48">
                  <c:v>0</c:v>
                </c:pt>
                <c:pt idx="49">
                  <c:v>580</c:v>
                </c:pt>
                <c:pt idx="50">
                  <c:v>538</c:v>
                </c:pt>
                <c:pt idx="51">
                  <c:v>529</c:v>
                </c:pt>
                <c:pt idx="52">
                  <c:v>588</c:v>
                </c:pt>
                <c:pt idx="53">
                  <c:v>549</c:v>
                </c:pt>
                <c:pt idx="54">
                  <c:v>538</c:v>
                </c:pt>
                <c:pt idx="55">
                  <c:v>522</c:v>
                </c:pt>
                <c:pt idx="56">
                  <c:v>506</c:v>
                </c:pt>
                <c:pt idx="57">
                  <c:v>485</c:v>
                </c:pt>
                <c:pt idx="58">
                  <c:v>0</c:v>
                </c:pt>
                <c:pt idx="59">
                  <c:v>453</c:v>
                </c:pt>
                <c:pt idx="60">
                  <c:v>417</c:v>
                </c:pt>
                <c:pt idx="61">
                  <c:v>540</c:v>
                </c:pt>
                <c:pt idx="62">
                  <c:v>460</c:v>
                </c:pt>
                <c:pt idx="63">
                  <c:v>478</c:v>
                </c:pt>
                <c:pt idx="64">
                  <c:v>0</c:v>
                </c:pt>
                <c:pt idx="65">
                  <c:v>286</c:v>
                </c:pt>
                <c:pt idx="66">
                  <c:v>270</c:v>
                </c:pt>
                <c:pt idx="67">
                  <c:v>0</c:v>
                </c:pt>
                <c:pt idx="68">
                  <c:v>672</c:v>
                </c:pt>
                <c:pt idx="69">
                  <c:v>616</c:v>
                </c:pt>
                <c:pt idx="70">
                  <c:v>573</c:v>
                </c:pt>
                <c:pt idx="71">
                  <c:v>554</c:v>
                </c:pt>
                <c:pt idx="72">
                  <c:v>542</c:v>
                </c:pt>
                <c:pt idx="73">
                  <c:v>531</c:v>
                </c:pt>
                <c:pt idx="74">
                  <c:v>524</c:v>
                </c:pt>
                <c:pt idx="75">
                  <c:v>513</c:v>
                </c:pt>
                <c:pt idx="76">
                  <c:v>511</c:v>
                </c:pt>
                <c:pt idx="77">
                  <c:v>193</c:v>
                </c:pt>
                <c:pt idx="78">
                  <c:v>215</c:v>
                </c:pt>
                <c:pt idx="79">
                  <c:v>476</c:v>
                </c:pt>
                <c:pt idx="80">
                  <c:v>448</c:v>
                </c:pt>
                <c:pt idx="81">
                  <c:v>437</c:v>
                </c:pt>
                <c:pt idx="82">
                  <c:v>549</c:v>
                </c:pt>
                <c:pt idx="83">
                  <c:v>0</c:v>
                </c:pt>
                <c:pt idx="84">
                  <c:v>510</c:v>
                </c:pt>
                <c:pt idx="85">
                  <c:v>476</c:v>
                </c:pt>
                <c:pt idx="86">
                  <c:v>467</c:v>
                </c:pt>
                <c:pt idx="87">
                  <c:v>0</c:v>
                </c:pt>
                <c:pt idx="88">
                  <c:v>568</c:v>
                </c:pt>
                <c:pt idx="89">
                  <c:v>506</c:v>
                </c:pt>
                <c:pt idx="90">
                  <c:v>492</c:v>
                </c:pt>
                <c:pt idx="91">
                  <c:v>481</c:v>
                </c:pt>
                <c:pt idx="92">
                  <c:v>472</c:v>
                </c:pt>
                <c:pt idx="93">
                  <c:v>457</c:v>
                </c:pt>
                <c:pt idx="94">
                  <c:v>568</c:v>
                </c:pt>
                <c:pt idx="95">
                  <c:v>522</c:v>
                </c:pt>
                <c:pt idx="96">
                  <c:v>579</c:v>
                </c:pt>
                <c:pt idx="97">
                  <c:v>534</c:v>
                </c:pt>
                <c:pt idx="98">
                  <c:v>0</c:v>
                </c:pt>
                <c:pt idx="99">
                  <c:v>527</c:v>
                </c:pt>
                <c:pt idx="100">
                  <c:v>491</c:v>
                </c:pt>
                <c:pt idx="101">
                  <c:v>469</c:v>
                </c:pt>
                <c:pt idx="102">
                  <c:v>504</c:v>
                </c:pt>
                <c:pt idx="103">
                  <c:v>456</c:v>
                </c:pt>
                <c:pt idx="104">
                  <c:v>369</c:v>
                </c:pt>
                <c:pt idx="105">
                  <c:v>275</c:v>
                </c:pt>
                <c:pt idx="106">
                  <c:v>446</c:v>
                </c:pt>
                <c:pt idx="107">
                  <c:v>549</c:v>
                </c:pt>
                <c:pt idx="108">
                  <c:v>540</c:v>
                </c:pt>
                <c:pt idx="109">
                  <c:v>558</c:v>
                </c:pt>
                <c:pt idx="110">
                  <c:v>0</c:v>
                </c:pt>
                <c:pt idx="111">
                  <c:v>540</c:v>
                </c:pt>
                <c:pt idx="112">
                  <c:v>0</c:v>
                </c:pt>
                <c:pt idx="113">
                  <c:v>540</c:v>
                </c:pt>
                <c:pt idx="114">
                  <c:v>529</c:v>
                </c:pt>
                <c:pt idx="115">
                  <c:v>0</c:v>
                </c:pt>
                <c:pt idx="116">
                  <c:v>0</c:v>
                </c:pt>
                <c:pt idx="117">
                  <c:v>529</c:v>
                </c:pt>
                <c:pt idx="118">
                  <c:v>489</c:v>
                </c:pt>
                <c:pt idx="119">
                  <c:v>489</c:v>
                </c:pt>
                <c:pt idx="120">
                  <c:v>463</c:v>
                </c:pt>
                <c:pt idx="121">
                  <c:v>453</c:v>
                </c:pt>
                <c:pt idx="122">
                  <c:v>570</c:v>
                </c:pt>
                <c:pt idx="123">
                  <c:v>521</c:v>
                </c:pt>
                <c:pt idx="124">
                  <c:v>526</c:v>
                </c:pt>
                <c:pt idx="125">
                  <c:v>0</c:v>
                </c:pt>
                <c:pt idx="126">
                  <c:v>532</c:v>
                </c:pt>
                <c:pt idx="127">
                  <c:v>526</c:v>
                </c:pt>
                <c:pt idx="128">
                  <c:v>532</c:v>
                </c:pt>
                <c:pt idx="129">
                  <c:v>661</c:v>
                </c:pt>
                <c:pt idx="130">
                  <c:v>625</c:v>
                </c:pt>
                <c:pt idx="131">
                  <c:v>595</c:v>
                </c:pt>
                <c:pt idx="132">
                  <c:v>573</c:v>
                </c:pt>
                <c:pt idx="133">
                  <c:v>553</c:v>
                </c:pt>
                <c:pt idx="134">
                  <c:v>553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608</c:v>
                </c:pt>
                <c:pt idx="142">
                  <c:v>588</c:v>
                </c:pt>
                <c:pt idx="143">
                  <c:v>499</c:v>
                </c:pt>
                <c:pt idx="144">
                  <c:v>465</c:v>
                </c:pt>
                <c:pt idx="145">
                  <c:v>444</c:v>
                </c:pt>
                <c:pt idx="146">
                  <c:v>0</c:v>
                </c:pt>
                <c:pt idx="147">
                  <c:v>519</c:v>
                </c:pt>
                <c:pt idx="148">
                  <c:v>160</c:v>
                </c:pt>
                <c:pt idx="149">
                  <c:v>472</c:v>
                </c:pt>
                <c:pt idx="150">
                  <c:v>525</c:v>
                </c:pt>
                <c:pt idx="151">
                  <c:v>511</c:v>
                </c:pt>
                <c:pt idx="152">
                  <c:v>546</c:v>
                </c:pt>
                <c:pt idx="153">
                  <c:v>533</c:v>
                </c:pt>
                <c:pt idx="154">
                  <c:v>516</c:v>
                </c:pt>
                <c:pt idx="155">
                  <c:v>501</c:v>
                </c:pt>
                <c:pt idx="156">
                  <c:v>0</c:v>
                </c:pt>
                <c:pt idx="157">
                  <c:v>0</c:v>
                </c:pt>
                <c:pt idx="158">
                  <c:v>604</c:v>
                </c:pt>
                <c:pt idx="159">
                  <c:v>596</c:v>
                </c:pt>
                <c:pt idx="160">
                  <c:v>577</c:v>
                </c:pt>
                <c:pt idx="161">
                  <c:v>562</c:v>
                </c:pt>
                <c:pt idx="162">
                  <c:v>550</c:v>
                </c:pt>
                <c:pt idx="163">
                  <c:v>445</c:v>
                </c:pt>
                <c:pt idx="164">
                  <c:v>512</c:v>
                </c:pt>
                <c:pt idx="165">
                  <c:v>0</c:v>
                </c:pt>
                <c:pt idx="166">
                  <c:v>553</c:v>
                </c:pt>
                <c:pt idx="167">
                  <c:v>504</c:v>
                </c:pt>
                <c:pt idx="168">
                  <c:v>486</c:v>
                </c:pt>
                <c:pt idx="169">
                  <c:v>471</c:v>
                </c:pt>
                <c:pt idx="170">
                  <c:v>547</c:v>
                </c:pt>
                <c:pt idx="171">
                  <c:v>513</c:v>
                </c:pt>
                <c:pt idx="172">
                  <c:v>514</c:v>
                </c:pt>
                <c:pt idx="173">
                  <c:v>0</c:v>
                </c:pt>
                <c:pt idx="174">
                  <c:v>449</c:v>
                </c:pt>
                <c:pt idx="175">
                  <c:v>456</c:v>
                </c:pt>
                <c:pt idx="176">
                  <c:v>431</c:v>
                </c:pt>
                <c:pt idx="177">
                  <c:v>557</c:v>
                </c:pt>
                <c:pt idx="178">
                  <c:v>537</c:v>
                </c:pt>
                <c:pt idx="179">
                  <c:v>519</c:v>
                </c:pt>
                <c:pt idx="180">
                  <c:v>0</c:v>
                </c:pt>
                <c:pt idx="181">
                  <c:v>519</c:v>
                </c:pt>
                <c:pt idx="182">
                  <c:v>519</c:v>
                </c:pt>
                <c:pt idx="183">
                  <c:v>480</c:v>
                </c:pt>
                <c:pt idx="184">
                  <c:v>454</c:v>
                </c:pt>
                <c:pt idx="185">
                  <c:v>418</c:v>
                </c:pt>
                <c:pt idx="186">
                  <c:v>0</c:v>
                </c:pt>
                <c:pt idx="187">
                  <c:v>499</c:v>
                </c:pt>
                <c:pt idx="188">
                  <c:v>519</c:v>
                </c:pt>
                <c:pt idx="189">
                  <c:v>0</c:v>
                </c:pt>
                <c:pt idx="190">
                  <c:v>507</c:v>
                </c:pt>
                <c:pt idx="191">
                  <c:v>0</c:v>
                </c:pt>
                <c:pt idx="192">
                  <c:v>500</c:v>
                </c:pt>
                <c:pt idx="193">
                  <c:v>536</c:v>
                </c:pt>
                <c:pt idx="194">
                  <c:v>508</c:v>
                </c:pt>
                <c:pt idx="195">
                  <c:v>158</c:v>
                </c:pt>
                <c:pt idx="196">
                  <c:v>53</c:v>
                </c:pt>
                <c:pt idx="197">
                  <c:v>491</c:v>
                </c:pt>
                <c:pt idx="198">
                  <c:v>491</c:v>
                </c:pt>
                <c:pt idx="199">
                  <c:v>468</c:v>
                </c:pt>
                <c:pt idx="200">
                  <c:v>449</c:v>
                </c:pt>
                <c:pt idx="201">
                  <c:v>437</c:v>
                </c:pt>
                <c:pt idx="202">
                  <c:v>485</c:v>
                </c:pt>
                <c:pt idx="203">
                  <c:v>456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653</c:v>
                </c:pt>
                <c:pt idx="209">
                  <c:v>578</c:v>
                </c:pt>
                <c:pt idx="210">
                  <c:v>550</c:v>
                </c:pt>
                <c:pt idx="211">
                  <c:v>527</c:v>
                </c:pt>
                <c:pt idx="212">
                  <c:v>514</c:v>
                </c:pt>
                <c:pt idx="213">
                  <c:v>0</c:v>
                </c:pt>
                <c:pt idx="214">
                  <c:v>0</c:v>
                </c:pt>
                <c:pt idx="215">
                  <c:v>498</c:v>
                </c:pt>
                <c:pt idx="216">
                  <c:v>469</c:v>
                </c:pt>
                <c:pt idx="217">
                  <c:v>0</c:v>
                </c:pt>
                <c:pt idx="218">
                  <c:v>473</c:v>
                </c:pt>
                <c:pt idx="219">
                  <c:v>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3C-4FA9-928C-22601EA1E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 exits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Sheet1!$C$2:$C$221</c:f>
              <c:numCache>
                <c:formatCode>General</c:formatCode>
                <c:ptCount val="220"/>
                <c:pt idx="0">
                  <c:v>40</c:v>
                </c:pt>
                <c:pt idx="1">
                  <c:v>0</c:v>
                </c:pt>
                <c:pt idx="2">
                  <c:v>25</c:v>
                </c:pt>
                <c:pt idx="3">
                  <c:v>19</c:v>
                </c:pt>
                <c:pt idx="4">
                  <c:v>16</c:v>
                </c:pt>
                <c:pt idx="5">
                  <c:v>23</c:v>
                </c:pt>
                <c:pt idx="6">
                  <c:v>31</c:v>
                </c:pt>
                <c:pt idx="7">
                  <c:v>16</c:v>
                </c:pt>
                <c:pt idx="8">
                  <c:v>16</c:v>
                </c:pt>
                <c:pt idx="9">
                  <c:v>18</c:v>
                </c:pt>
                <c:pt idx="10">
                  <c:v>22</c:v>
                </c:pt>
                <c:pt idx="11">
                  <c:v>0</c:v>
                </c:pt>
                <c:pt idx="12">
                  <c:v>0</c:v>
                </c:pt>
                <c:pt idx="13">
                  <c:v>22</c:v>
                </c:pt>
                <c:pt idx="14">
                  <c:v>0</c:v>
                </c:pt>
                <c:pt idx="15">
                  <c:v>0</c:v>
                </c:pt>
                <c:pt idx="16">
                  <c:v>23</c:v>
                </c:pt>
                <c:pt idx="17">
                  <c:v>29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23</c:v>
                </c:pt>
                <c:pt idx="22">
                  <c:v>12</c:v>
                </c:pt>
                <c:pt idx="23">
                  <c:v>11</c:v>
                </c:pt>
                <c:pt idx="24">
                  <c:v>9</c:v>
                </c:pt>
                <c:pt idx="25">
                  <c:v>18</c:v>
                </c:pt>
                <c:pt idx="26">
                  <c:v>44</c:v>
                </c:pt>
                <c:pt idx="27">
                  <c:v>0</c:v>
                </c:pt>
                <c:pt idx="28">
                  <c:v>26</c:v>
                </c:pt>
                <c:pt idx="29">
                  <c:v>27</c:v>
                </c:pt>
                <c:pt idx="30">
                  <c:v>0</c:v>
                </c:pt>
                <c:pt idx="31">
                  <c:v>26</c:v>
                </c:pt>
                <c:pt idx="32">
                  <c:v>39</c:v>
                </c:pt>
                <c:pt idx="33">
                  <c:v>0</c:v>
                </c:pt>
                <c:pt idx="34">
                  <c:v>47</c:v>
                </c:pt>
                <c:pt idx="35">
                  <c:v>30</c:v>
                </c:pt>
                <c:pt idx="36">
                  <c:v>33</c:v>
                </c:pt>
                <c:pt idx="37">
                  <c:v>0</c:v>
                </c:pt>
                <c:pt idx="38">
                  <c:v>45</c:v>
                </c:pt>
                <c:pt idx="39">
                  <c:v>0</c:v>
                </c:pt>
                <c:pt idx="40">
                  <c:v>39</c:v>
                </c:pt>
                <c:pt idx="41">
                  <c:v>29</c:v>
                </c:pt>
                <c:pt idx="42">
                  <c:v>53</c:v>
                </c:pt>
                <c:pt idx="43">
                  <c:v>32</c:v>
                </c:pt>
                <c:pt idx="44">
                  <c:v>0</c:v>
                </c:pt>
                <c:pt idx="45">
                  <c:v>20</c:v>
                </c:pt>
                <c:pt idx="46">
                  <c:v>28</c:v>
                </c:pt>
                <c:pt idx="47">
                  <c:v>0</c:v>
                </c:pt>
                <c:pt idx="48">
                  <c:v>0</c:v>
                </c:pt>
                <c:pt idx="49">
                  <c:v>74</c:v>
                </c:pt>
                <c:pt idx="50">
                  <c:v>37</c:v>
                </c:pt>
                <c:pt idx="51">
                  <c:v>45</c:v>
                </c:pt>
                <c:pt idx="52">
                  <c:v>44</c:v>
                </c:pt>
                <c:pt idx="53">
                  <c:v>24</c:v>
                </c:pt>
                <c:pt idx="54">
                  <c:v>16</c:v>
                </c:pt>
                <c:pt idx="55">
                  <c:v>18</c:v>
                </c:pt>
                <c:pt idx="56">
                  <c:v>8</c:v>
                </c:pt>
                <c:pt idx="57">
                  <c:v>22</c:v>
                </c:pt>
                <c:pt idx="58">
                  <c:v>0</c:v>
                </c:pt>
                <c:pt idx="59">
                  <c:v>41</c:v>
                </c:pt>
                <c:pt idx="60">
                  <c:v>47</c:v>
                </c:pt>
                <c:pt idx="61">
                  <c:v>48</c:v>
                </c:pt>
                <c:pt idx="62">
                  <c:v>37</c:v>
                </c:pt>
                <c:pt idx="63">
                  <c:v>33</c:v>
                </c:pt>
                <c:pt idx="64">
                  <c:v>0</c:v>
                </c:pt>
                <c:pt idx="65">
                  <c:v>16</c:v>
                </c:pt>
                <c:pt idx="66">
                  <c:v>15</c:v>
                </c:pt>
                <c:pt idx="67">
                  <c:v>0</c:v>
                </c:pt>
                <c:pt idx="68">
                  <c:v>59</c:v>
                </c:pt>
                <c:pt idx="69">
                  <c:v>37</c:v>
                </c:pt>
                <c:pt idx="70">
                  <c:v>25</c:v>
                </c:pt>
                <c:pt idx="71">
                  <c:v>15</c:v>
                </c:pt>
                <c:pt idx="72">
                  <c:v>11</c:v>
                </c:pt>
                <c:pt idx="73">
                  <c:v>13</c:v>
                </c:pt>
                <c:pt idx="74">
                  <c:v>7</c:v>
                </c:pt>
                <c:pt idx="75">
                  <c:v>12</c:v>
                </c:pt>
                <c:pt idx="76">
                  <c:v>10</c:v>
                </c:pt>
                <c:pt idx="77">
                  <c:v>10</c:v>
                </c:pt>
                <c:pt idx="78">
                  <c:v>14</c:v>
                </c:pt>
                <c:pt idx="79">
                  <c:v>19</c:v>
                </c:pt>
                <c:pt idx="80">
                  <c:v>23</c:v>
                </c:pt>
                <c:pt idx="81">
                  <c:v>23</c:v>
                </c:pt>
                <c:pt idx="82">
                  <c:v>40</c:v>
                </c:pt>
                <c:pt idx="83">
                  <c:v>0</c:v>
                </c:pt>
                <c:pt idx="84">
                  <c:v>66</c:v>
                </c:pt>
                <c:pt idx="85">
                  <c:v>51</c:v>
                </c:pt>
                <c:pt idx="86">
                  <c:v>22</c:v>
                </c:pt>
                <c:pt idx="87">
                  <c:v>0</c:v>
                </c:pt>
                <c:pt idx="88">
                  <c:v>54</c:v>
                </c:pt>
                <c:pt idx="89">
                  <c:v>21</c:v>
                </c:pt>
                <c:pt idx="90">
                  <c:v>17</c:v>
                </c:pt>
                <c:pt idx="91">
                  <c:v>31</c:v>
                </c:pt>
                <c:pt idx="92">
                  <c:v>33</c:v>
                </c:pt>
                <c:pt idx="93">
                  <c:v>29</c:v>
                </c:pt>
                <c:pt idx="94">
                  <c:v>53</c:v>
                </c:pt>
                <c:pt idx="95">
                  <c:v>35</c:v>
                </c:pt>
                <c:pt idx="96">
                  <c:v>33</c:v>
                </c:pt>
                <c:pt idx="97">
                  <c:v>28</c:v>
                </c:pt>
                <c:pt idx="98">
                  <c:v>0</c:v>
                </c:pt>
                <c:pt idx="99">
                  <c:v>32</c:v>
                </c:pt>
                <c:pt idx="100">
                  <c:v>22</c:v>
                </c:pt>
                <c:pt idx="101">
                  <c:v>35</c:v>
                </c:pt>
                <c:pt idx="102">
                  <c:v>76</c:v>
                </c:pt>
                <c:pt idx="103">
                  <c:v>59</c:v>
                </c:pt>
                <c:pt idx="104">
                  <c:v>54</c:v>
                </c:pt>
                <c:pt idx="105">
                  <c:v>31</c:v>
                </c:pt>
                <c:pt idx="106">
                  <c:v>41</c:v>
                </c:pt>
                <c:pt idx="107">
                  <c:v>40</c:v>
                </c:pt>
                <c:pt idx="108">
                  <c:v>34</c:v>
                </c:pt>
                <c:pt idx="109">
                  <c:v>37</c:v>
                </c:pt>
                <c:pt idx="110">
                  <c:v>0</c:v>
                </c:pt>
                <c:pt idx="111">
                  <c:v>21</c:v>
                </c:pt>
                <c:pt idx="112">
                  <c:v>0</c:v>
                </c:pt>
                <c:pt idx="113">
                  <c:v>33</c:v>
                </c:pt>
                <c:pt idx="114">
                  <c:v>29</c:v>
                </c:pt>
                <c:pt idx="115">
                  <c:v>0</c:v>
                </c:pt>
                <c:pt idx="116">
                  <c:v>0</c:v>
                </c:pt>
                <c:pt idx="117">
                  <c:v>33</c:v>
                </c:pt>
                <c:pt idx="118">
                  <c:v>35</c:v>
                </c:pt>
                <c:pt idx="119">
                  <c:v>34</c:v>
                </c:pt>
                <c:pt idx="120">
                  <c:v>22</c:v>
                </c:pt>
                <c:pt idx="121">
                  <c:v>37</c:v>
                </c:pt>
                <c:pt idx="122">
                  <c:v>45</c:v>
                </c:pt>
                <c:pt idx="123">
                  <c:v>36</c:v>
                </c:pt>
                <c:pt idx="124">
                  <c:v>25</c:v>
                </c:pt>
                <c:pt idx="125">
                  <c:v>0</c:v>
                </c:pt>
                <c:pt idx="126">
                  <c:v>54</c:v>
                </c:pt>
                <c:pt idx="127">
                  <c:v>45</c:v>
                </c:pt>
                <c:pt idx="128">
                  <c:v>89</c:v>
                </c:pt>
                <c:pt idx="129">
                  <c:v>39</c:v>
                </c:pt>
                <c:pt idx="130">
                  <c:v>13</c:v>
                </c:pt>
                <c:pt idx="131">
                  <c:v>25</c:v>
                </c:pt>
                <c:pt idx="132">
                  <c:v>16</c:v>
                </c:pt>
                <c:pt idx="133">
                  <c:v>10</c:v>
                </c:pt>
                <c:pt idx="134">
                  <c:v>17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29</c:v>
                </c:pt>
                <c:pt idx="142">
                  <c:v>21</c:v>
                </c:pt>
                <c:pt idx="143">
                  <c:v>35</c:v>
                </c:pt>
                <c:pt idx="144">
                  <c:v>23</c:v>
                </c:pt>
                <c:pt idx="145">
                  <c:v>42</c:v>
                </c:pt>
                <c:pt idx="146">
                  <c:v>0</c:v>
                </c:pt>
                <c:pt idx="147">
                  <c:v>43</c:v>
                </c:pt>
                <c:pt idx="148">
                  <c:v>6</c:v>
                </c:pt>
                <c:pt idx="149">
                  <c:v>37</c:v>
                </c:pt>
                <c:pt idx="150">
                  <c:v>28</c:v>
                </c:pt>
                <c:pt idx="151">
                  <c:v>54</c:v>
                </c:pt>
                <c:pt idx="152">
                  <c:v>41</c:v>
                </c:pt>
                <c:pt idx="153">
                  <c:v>22</c:v>
                </c:pt>
                <c:pt idx="154">
                  <c:v>20</c:v>
                </c:pt>
                <c:pt idx="155">
                  <c:v>26</c:v>
                </c:pt>
                <c:pt idx="156">
                  <c:v>0</c:v>
                </c:pt>
                <c:pt idx="157">
                  <c:v>0</c:v>
                </c:pt>
                <c:pt idx="158">
                  <c:v>45</c:v>
                </c:pt>
                <c:pt idx="159">
                  <c:v>34</c:v>
                </c:pt>
                <c:pt idx="160">
                  <c:v>40</c:v>
                </c:pt>
                <c:pt idx="161">
                  <c:v>24</c:v>
                </c:pt>
                <c:pt idx="162">
                  <c:v>28</c:v>
                </c:pt>
                <c:pt idx="163">
                  <c:v>29</c:v>
                </c:pt>
                <c:pt idx="164">
                  <c:v>45</c:v>
                </c:pt>
                <c:pt idx="165">
                  <c:v>0</c:v>
                </c:pt>
                <c:pt idx="166">
                  <c:v>30</c:v>
                </c:pt>
                <c:pt idx="167">
                  <c:v>47</c:v>
                </c:pt>
                <c:pt idx="168">
                  <c:v>19</c:v>
                </c:pt>
                <c:pt idx="169">
                  <c:v>32</c:v>
                </c:pt>
                <c:pt idx="170">
                  <c:v>38</c:v>
                </c:pt>
                <c:pt idx="171">
                  <c:v>38</c:v>
                </c:pt>
                <c:pt idx="172">
                  <c:v>42</c:v>
                </c:pt>
                <c:pt idx="173">
                  <c:v>0</c:v>
                </c:pt>
                <c:pt idx="174">
                  <c:v>31</c:v>
                </c:pt>
                <c:pt idx="175">
                  <c:v>37</c:v>
                </c:pt>
                <c:pt idx="176">
                  <c:v>44</c:v>
                </c:pt>
                <c:pt idx="177">
                  <c:v>42</c:v>
                </c:pt>
                <c:pt idx="178">
                  <c:v>17</c:v>
                </c:pt>
                <c:pt idx="179">
                  <c:v>38</c:v>
                </c:pt>
                <c:pt idx="180">
                  <c:v>0</c:v>
                </c:pt>
                <c:pt idx="181">
                  <c:v>22</c:v>
                </c:pt>
                <c:pt idx="182">
                  <c:v>38</c:v>
                </c:pt>
                <c:pt idx="183">
                  <c:v>38</c:v>
                </c:pt>
                <c:pt idx="184">
                  <c:v>37</c:v>
                </c:pt>
                <c:pt idx="185">
                  <c:v>63</c:v>
                </c:pt>
                <c:pt idx="186">
                  <c:v>0</c:v>
                </c:pt>
                <c:pt idx="187">
                  <c:v>40</c:v>
                </c:pt>
                <c:pt idx="188">
                  <c:v>24</c:v>
                </c:pt>
                <c:pt idx="189">
                  <c:v>0</c:v>
                </c:pt>
                <c:pt idx="190">
                  <c:v>18</c:v>
                </c:pt>
                <c:pt idx="191">
                  <c:v>0</c:v>
                </c:pt>
                <c:pt idx="192">
                  <c:v>24</c:v>
                </c:pt>
                <c:pt idx="193">
                  <c:v>48</c:v>
                </c:pt>
                <c:pt idx="194">
                  <c:v>33</c:v>
                </c:pt>
                <c:pt idx="195">
                  <c:v>10</c:v>
                </c:pt>
                <c:pt idx="196">
                  <c:v>3</c:v>
                </c:pt>
                <c:pt idx="197">
                  <c:v>40</c:v>
                </c:pt>
                <c:pt idx="198">
                  <c:v>37</c:v>
                </c:pt>
                <c:pt idx="199">
                  <c:v>27</c:v>
                </c:pt>
                <c:pt idx="200">
                  <c:v>36</c:v>
                </c:pt>
                <c:pt idx="201">
                  <c:v>28</c:v>
                </c:pt>
                <c:pt idx="202">
                  <c:v>30</c:v>
                </c:pt>
                <c:pt idx="203">
                  <c:v>54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60</c:v>
                </c:pt>
                <c:pt idx="209">
                  <c:v>20</c:v>
                </c:pt>
                <c:pt idx="210">
                  <c:v>18</c:v>
                </c:pt>
                <c:pt idx="211">
                  <c:v>22</c:v>
                </c:pt>
                <c:pt idx="212">
                  <c:v>24</c:v>
                </c:pt>
                <c:pt idx="213">
                  <c:v>0</c:v>
                </c:pt>
                <c:pt idx="214">
                  <c:v>0</c:v>
                </c:pt>
                <c:pt idx="215">
                  <c:v>23</c:v>
                </c:pt>
                <c:pt idx="216">
                  <c:v>44</c:v>
                </c:pt>
                <c:pt idx="217">
                  <c:v>0</c:v>
                </c:pt>
                <c:pt idx="218">
                  <c:v>23</c:v>
                </c:pt>
                <c:pt idx="21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3C-4FA9-928C-22601EA1E4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terragust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Sheet1!$D$2:$D$221</c:f>
              <c:numCache>
                <c:formatCode>General</c:formatCode>
                <c:ptCount val="220"/>
                <c:pt idx="0">
                  <c:v>449</c:v>
                </c:pt>
                <c:pt idx="1">
                  <c:v>0</c:v>
                </c:pt>
                <c:pt idx="2">
                  <c:v>489</c:v>
                </c:pt>
                <c:pt idx="3">
                  <c:v>451</c:v>
                </c:pt>
                <c:pt idx="4">
                  <c:v>446</c:v>
                </c:pt>
                <c:pt idx="5">
                  <c:v>448</c:v>
                </c:pt>
                <c:pt idx="6">
                  <c:v>502</c:v>
                </c:pt>
                <c:pt idx="7">
                  <c:v>466</c:v>
                </c:pt>
                <c:pt idx="8">
                  <c:v>499</c:v>
                </c:pt>
                <c:pt idx="9">
                  <c:v>472</c:v>
                </c:pt>
                <c:pt idx="10">
                  <c:v>437</c:v>
                </c:pt>
                <c:pt idx="11">
                  <c:v>0</c:v>
                </c:pt>
                <c:pt idx="12">
                  <c:v>0</c:v>
                </c:pt>
                <c:pt idx="13">
                  <c:v>273</c:v>
                </c:pt>
                <c:pt idx="14">
                  <c:v>0</c:v>
                </c:pt>
                <c:pt idx="15">
                  <c:v>0</c:v>
                </c:pt>
                <c:pt idx="16">
                  <c:v>326</c:v>
                </c:pt>
                <c:pt idx="17">
                  <c:v>311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663</c:v>
                </c:pt>
                <c:pt idx="22">
                  <c:v>632</c:v>
                </c:pt>
                <c:pt idx="23">
                  <c:v>578</c:v>
                </c:pt>
                <c:pt idx="24">
                  <c:v>551</c:v>
                </c:pt>
                <c:pt idx="25">
                  <c:v>524</c:v>
                </c:pt>
                <c:pt idx="26">
                  <c:v>451</c:v>
                </c:pt>
                <c:pt idx="27">
                  <c:v>0</c:v>
                </c:pt>
                <c:pt idx="28">
                  <c:v>346</c:v>
                </c:pt>
                <c:pt idx="29">
                  <c:v>256</c:v>
                </c:pt>
                <c:pt idx="30">
                  <c:v>0</c:v>
                </c:pt>
                <c:pt idx="31">
                  <c:v>579</c:v>
                </c:pt>
                <c:pt idx="32">
                  <c:v>564</c:v>
                </c:pt>
                <c:pt idx="33">
                  <c:v>0</c:v>
                </c:pt>
                <c:pt idx="34">
                  <c:v>700</c:v>
                </c:pt>
                <c:pt idx="35">
                  <c:v>778</c:v>
                </c:pt>
                <c:pt idx="36">
                  <c:v>987</c:v>
                </c:pt>
                <c:pt idx="37">
                  <c:v>0</c:v>
                </c:pt>
                <c:pt idx="38">
                  <c:v>744</c:v>
                </c:pt>
                <c:pt idx="39">
                  <c:v>0</c:v>
                </c:pt>
                <c:pt idx="40">
                  <c:v>732</c:v>
                </c:pt>
                <c:pt idx="41">
                  <c:v>716</c:v>
                </c:pt>
                <c:pt idx="42">
                  <c:v>748</c:v>
                </c:pt>
                <c:pt idx="43">
                  <c:v>681</c:v>
                </c:pt>
                <c:pt idx="44">
                  <c:v>0</c:v>
                </c:pt>
                <c:pt idx="45">
                  <c:v>689</c:v>
                </c:pt>
                <c:pt idx="46">
                  <c:v>708</c:v>
                </c:pt>
                <c:pt idx="47">
                  <c:v>0</c:v>
                </c:pt>
                <c:pt idx="48">
                  <c:v>0</c:v>
                </c:pt>
                <c:pt idx="49">
                  <c:v>739</c:v>
                </c:pt>
                <c:pt idx="50">
                  <c:v>710</c:v>
                </c:pt>
                <c:pt idx="51">
                  <c:v>726</c:v>
                </c:pt>
                <c:pt idx="52">
                  <c:v>725</c:v>
                </c:pt>
                <c:pt idx="53">
                  <c:v>634</c:v>
                </c:pt>
                <c:pt idx="54">
                  <c:v>606</c:v>
                </c:pt>
                <c:pt idx="55">
                  <c:v>585</c:v>
                </c:pt>
                <c:pt idx="56">
                  <c:v>577</c:v>
                </c:pt>
                <c:pt idx="57">
                  <c:v>576</c:v>
                </c:pt>
                <c:pt idx="58">
                  <c:v>0</c:v>
                </c:pt>
                <c:pt idx="59">
                  <c:v>601</c:v>
                </c:pt>
                <c:pt idx="60">
                  <c:v>578</c:v>
                </c:pt>
                <c:pt idx="61">
                  <c:v>716</c:v>
                </c:pt>
                <c:pt idx="62">
                  <c:v>643</c:v>
                </c:pt>
                <c:pt idx="63">
                  <c:v>661</c:v>
                </c:pt>
                <c:pt idx="64">
                  <c:v>0</c:v>
                </c:pt>
                <c:pt idx="65">
                  <c:v>320</c:v>
                </c:pt>
                <c:pt idx="66">
                  <c:v>313</c:v>
                </c:pt>
                <c:pt idx="67">
                  <c:v>0</c:v>
                </c:pt>
                <c:pt idx="68">
                  <c:v>803</c:v>
                </c:pt>
                <c:pt idx="69">
                  <c:v>696</c:v>
                </c:pt>
                <c:pt idx="70">
                  <c:v>627</c:v>
                </c:pt>
                <c:pt idx="71">
                  <c:v>589</c:v>
                </c:pt>
                <c:pt idx="72">
                  <c:v>569</c:v>
                </c:pt>
                <c:pt idx="73">
                  <c:v>555</c:v>
                </c:pt>
                <c:pt idx="74">
                  <c:v>550</c:v>
                </c:pt>
                <c:pt idx="75">
                  <c:v>540</c:v>
                </c:pt>
                <c:pt idx="76">
                  <c:v>549</c:v>
                </c:pt>
                <c:pt idx="77">
                  <c:v>198</c:v>
                </c:pt>
                <c:pt idx="78">
                  <c:v>257</c:v>
                </c:pt>
                <c:pt idx="79">
                  <c:v>581</c:v>
                </c:pt>
                <c:pt idx="80">
                  <c:v>546</c:v>
                </c:pt>
                <c:pt idx="81">
                  <c:v>550</c:v>
                </c:pt>
                <c:pt idx="82">
                  <c:v>693</c:v>
                </c:pt>
                <c:pt idx="83">
                  <c:v>0</c:v>
                </c:pt>
                <c:pt idx="84">
                  <c:v>677</c:v>
                </c:pt>
                <c:pt idx="85">
                  <c:v>633</c:v>
                </c:pt>
                <c:pt idx="86">
                  <c:v>581</c:v>
                </c:pt>
                <c:pt idx="87">
                  <c:v>0</c:v>
                </c:pt>
                <c:pt idx="88">
                  <c:v>697</c:v>
                </c:pt>
                <c:pt idx="89">
                  <c:v>606</c:v>
                </c:pt>
                <c:pt idx="90">
                  <c:v>599</c:v>
                </c:pt>
                <c:pt idx="91">
                  <c:v>607</c:v>
                </c:pt>
                <c:pt idx="92">
                  <c:v>639</c:v>
                </c:pt>
                <c:pt idx="93">
                  <c:v>574</c:v>
                </c:pt>
                <c:pt idx="94">
                  <c:v>671</c:v>
                </c:pt>
                <c:pt idx="95">
                  <c:v>597</c:v>
                </c:pt>
                <c:pt idx="96">
                  <c:v>700</c:v>
                </c:pt>
                <c:pt idx="97">
                  <c:v>649</c:v>
                </c:pt>
                <c:pt idx="98">
                  <c:v>0</c:v>
                </c:pt>
                <c:pt idx="99">
                  <c:v>630</c:v>
                </c:pt>
                <c:pt idx="100">
                  <c:v>576</c:v>
                </c:pt>
                <c:pt idx="101">
                  <c:v>625</c:v>
                </c:pt>
                <c:pt idx="102">
                  <c:v>635</c:v>
                </c:pt>
                <c:pt idx="103">
                  <c:v>635</c:v>
                </c:pt>
                <c:pt idx="104">
                  <c:v>534</c:v>
                </c:pt>
                <c:pt idx="105">
                  <c:v>364</c:v>
                </c:pt>
                <c:pt idx="106">
                  <c:v>627</c:v>
                </c:pt>
                <c:pt idx="107">
                  <c:v>681</c:v>
                </c:pt>
                <c:pt idx="108">
                  <c:v>632</c:v>
                </c:pt>
                <c:pt idx="109">
                  <c:v>701</c:v>
                </c:pt>
                <c:pt idx="110">
                  <c:v>0</c:v>
                </c:pt>
                <c:pt idx="111">
                  <c:v>647</c:v>
                </c:pt>
                <c:pt idx="112">
                  <c:v>0</c:v>
                </c:pt>
                <c:pt idx="113">
                  <c:v>630</c:v>
                </c:pt>
                <c:pt idx="114">
                  <c:v>617</c:v>
                </c:pt>
                <c:pt idx="115">
                  <c:v>0</c:v>
                </c:pt>
                <c:pt idx="116">
                  <c:v>0</c:v>
                </c:pt>
                <c:pt idx="117">
                  <c:v>593</c:v>
                </c:pt>
                <c:pt idx="118">
                  <c:v>535</c:v>
                </c:pt>
                <c:pt idx="119">
                  <c:v>587</c:v>
                </c:pt>
                <c:pt idx="120">
                  <c:v>531</c:v>
                </c:pt>
                <c:pt idx="121">
                  <c:v>520</c:v>
                </c:pt>
                <c:pt idx="122">
                  <c:v>721</c:v>
                </c:pt>
                <c:pt idx="123">
                  <c:v>675</c:v>
                </c:pt>
                <c:pt idx="124">
                  <c:v>678</c:v>
                </c:pt>
                <c:pt idx="125">
                  <c:v>0</c:v>
                </c:pt>
                <c:pt idx="126">
                  <c:v>693</c:v>
                </c:pt>
                <c:pt idx="127">
                  <c:v>637</c:v>
                </c:pt>
                <c:pt idx="128">
                  <c:v>782</c:v>
                </c:pt>
                <c:pt idx="129">
                  <c:v>788</c:v>
                </c:pt>
                <c:pt idx="130">
                  <c:v>699</c:v>
                </c:pt>
                <c:pt idx="131">
                  <c:v>729</c:v>
                </c:pt>
                <c:pt idx="132">
                  <c:v>719</c:v>
                </c:pt>
                <c:pt idx="133">
                  <c:v>634</c:v>
                </c:pt>
                <c:pt idx="134">
                  <c:v>657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754</c:v>
                </c:pt>
                <c:pt idx="142">
                  <c:v>740</c:v>
                </c:pt>
                <c:pt idx="143">
                  <c:v>597</c:v>
                </c:pt>
                <c:pt idx="144">
                  <c:v>555</c:v>
                </c:pt>
                <c:pt idx="145">
                  <c:v>518</c:v>
                </c:pt>
                <c:pt idx="146">
                  <c:v>0</c:v>
                </c:pt>
                <c:pt idx="147">
                  <c:v>642</c:v>
                </c:pt>
                <c:pt idx="148">
                  <c:v>190</c:v>
                </c:pt>
                <c:pt idx="149">
                  <c:v>605</c:v>
                </c:pt>
                <c:pt idx="150">
                  <c:v>647</c:v>
                </c:pt>
                <c:pt idx="151">
                  <c:v>689</c:v>
                </c:pt>
                <c:pt idx="152">
                  <c:v>686</c:v>
                </c:pt>
                <c:pt idx="153">
                  <c:v>634</c:v>
                </c:pt>
                <c:pt idx="154">
                  <c:v>583</c:v>
                </c:pt>
                <c:pt idx="155">
                  <c:v>570</c:v>
                </c:pt>
                <c:pt idx="156">
                  <c:v>0</c:v>
                </c:pt>
                <c:pt idx="157">
                  <c:v>0</c:v>
                </c:pt>
                <c:pt idx="158">
                  <c:v>762</c:v>
                </c:pt>
                <c:pt idx="159">
                  <c:v>729</c:v>
                </c:pt>
                <c:pt idx="160">
                  <c:v>700</c:v>
                </c:pt>
                <c:pt idx="161">
                  <c:v>674</c:v>
                </c:pt>
                <c:pt idx="162">
                  <c:v>721</c:v>
                </c:pt>
                <c:pt idx="163">
                  <c:v>530</c:v>
                </c:pt>
                <c:pt idx="164">
                  <c:v>633</c:v>
                </c:pt>
                <c:pt idx="165">
                  <c:v>0</c:v>
                </c:pt>
                <c:pt idx="166">
                  <c:v>674</c:v>
                </c:pt>
                <c:pt idx="167">
                  <c:v>611</c:v>
                </c:pt>
                <c:pt idx="168">
                  <c:v>572</c:v>
                </c:pt>
                <c:pt idx="169">
                  <c:v>578</c:v>
                </c:pt>
                <c:pt idx="170">
                  <c:v>651</c:v>
                </c:pt>
                <c:pt idx="171">
                  <c:v>676</c:v>
                </c:pt>
                <c:pt idx="172">
                  <c:v>640</c:v>
                </c:pt>
                <c:pt idx="173">
                  <c:v>0</c:v>
                </c:pt>
                <c:pt idx="174">
                  <c:v>545</c:v>
                </c:pt>
                <c:pt idx="175">
                  <c:v>560</c:v>
                </c:pt>
                <c:pt idx="176">
                  <c:v>531</c:v>
                </c:pt>
                <c:pt idx="177">
                  <c:v>706</c:v>
                </c:pt>
                <c:pt idx="178">
                  <c:v>656</c:v>
                </c:pt>
                <c:pt idx="179">
                  <c:v>658</c:v>
                </c:pt>
                <c:pt idx="180">
                  <c:v>0</c:v>
                </c:pt>
                <c:pt idx="181">
                  <c:v>611</c:v>
                </c:pt>
                <c:pt idx="182">
                  <c:v>607</c:v>
                </c:pt>
                <c:pt idx="183">
                  <c:v>562</c:v>
                </c:pt>
                <c:pt idx="184">
                  <c:v>544</c:v>
                </c:pt>
                <c:pt idx="185">
                  <c:v>575</c:v>
                </c:pt>
                <c:pt idx="186">
                  <c:v>0</c:v>
                </c:pt>
                <c:pt idx="187">
                  <c:v>621</c:v>
                </c:pt>
                <c:pt idx="188">
                  <c:v>639</c:v>
                </c:pt>
                <c:pt idx="189">
                  <c:v>0</c:v>
                </c:pt>
                <c:pt idx="190">
                  <c:v>622</c:v>
                </c:pt>
                <c:pt idx="191">
                  <c:v>0</c:v>
                </c:pt>
                <c:pt idx="192">
                  <c:v>630</c:v>
                </c:pt>
                <c:pt idx="193">
                  <c:v>742</c:v>
                </c:pt>
                <c:pt idx="194">
                  <c:v>654</c:v>
                </c:pt>
                <c:pt idx="195">
                  <c:v>192</c:v>
                </c:pt>
                <c:pt idx="196">
                  <c:v>69</c:v>
                </c:pt>
                <c:pt idx="197">
                  <c:v>603</c:v>
                </c:pt>
                <c:pt idx="198">
                  <c:v>620</c:v>
                </c:pt>
                <c:pt idx="199">
                  <c:v>613</c:v>
                </c:pt>
                <c:pt idx="200">
                  <c:v>563</c:v>
                </c:pt>
                <c:pt idx="201">
                  <c:v>548</c:v>
                </c:pt>
                <c:pt idx="202">
                  <c:v>645</c:v>
                </c:pt>
                <c:pt idx="203">
                  <c:v>646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767</c:v>
                </c:pt>
                <c:pt idx="209">
                  <c:v>623</c:v>
                </c:pt>
                <c:pt idx="210">
                  <c:v>587</c:v>
                </c:pt>
                <c:pt idx="211">
                  <c:v>566</c:v>
                </c:pt>
                <c:pt idx="212">
                  <c:v>585</c:v>
                </c:pt>
                <c:pt idx="213">
                  <c:v>0</c:v>
                </c:pt>
                <c:pt idx="214">
                  <c:v>0</c:v>
                </c:pt>
                <c:pt idx="215">
                  <c:v>571</c:v>
                </c:pt>
                <c:pt idx="216">
                  <c:v>518</c:v>
                </c:pt>
                <c:pt idx="217">
                  <c:v>0</c:v>
                </c:pt>
                <c:pt idx="218">
                  <c:v>572</c:v>
                </c:pt>
                <c:pt idx="219">
                  <c:v>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3C-4FA9-928C-22601EA1E4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terragust replies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Sheet1!$E$2:$E$221</c:f>
              <c:numCache>
                <c:formatCode>General</c:formatCode>
                <c:ptCount val="22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3</c:v>
                </c:pt>
                <c:pt idx="32">
                  <c:v>1</c:v>
                </c:pt>
                <c:pt idx="33">
                  <c:v>0</c:v>
                </c:pt>
                <c:pt idx="34">
                  <c:v>2</c:v>
                </c:pt>
                <c:pt idx="35">
                  <c:v>5</c:v>
                </c:pt>
                <c:pt idx="36">
                  <c:v>3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3</c:v>
                </c:pt>
                <c:pt idx="53">
                  <c:v>2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0</c:v>
                </c:pt>
                <c:pt idx="59">
                  <c:v>1</c:v>
                </c:pt>
                <c:pt idx="60">
                  <c:v>4</c:v>
                </c:pt>
                <c:pt idx="61">
                  <c:v>2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3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4</c:v>
                </c:pt>
                <c:pt idx="97">
                  <c:v>1</c:v>
                </c:pt>
                <c:pt idx="98">
                  <c:v>0</c:v>
                </c:pt>
                <c:pt idx="99">
                  <c:v>2</c:v>
                </c:pt>
                <c:pt idx="100">
                  <c:v>0</c:v>
                </c:pt>
                <c:pt idx="101">
                  <c:v>0</c:v>
                </c:pt>
                <c:pt idx="102">
                  <c:v>3</c:v>
                </c:pt>
                <c:pt idx="103">
                  <c:v>2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</c:v>
                </c:pt>
                <c:pt idx="108">
                  <c:v>2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2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1</c:v>
                </c:pt>
                <c:pt idx="125">
                  <c:v>0</c:v>
                </c:pt>
                <c:pt idx="126">
                  <c:v>2</c:v>
                </c:pt>
                <c:pt idx="127">
                  <c:v>4</c:v>
                </c:pt>
                <c:pt idx="128">
                  <c:v>2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1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1</c:v>
                </c:pt>
                <c:pt idx="150">
                  <c:v>0</c:v>
                </c:pt>
                <c:pt idx="151">
                  <c:v>2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3</c:v>
                </c:pt>
                <c:pt idx="159">
                  <c:v>3</c:v>
                </c:pt>
                <c:pt idx="160">
                  <c:v>2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3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0</c:v>
                </c:pt>
                <c:pt idx="179">
                  <c:v>2</c:v>
                </c:pt>
                <c:pt idx="180">
                  <c:v>0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3</c:v>
                </c:pt>
                <c:pt idx="186">
                  <c:v>0</c:v>
                </c:pt>
                <c:pt idx="187">
                  <c:v>3</c:v>
                </c:pt>
                <c:pt idx="188">
                  <c:v>0</c:v>
                </c:pt>
                <c:pt idx="189">
                  <c:v>0</c:v>
                </c:pt>
                <c:pt idx="190">
                  <c:v>5</c:v>
                </c:pt>
                <c:pt idx="191">
                  <c:v>0</c:v>
                </c:pt>
                <c:pt idx="192">
                  <c:v>0</c:v>
                </c:pt>
                <c:pt idx="193">
                  <c:v>5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2</c:v>
                </c:pt>
                <c:pt idx="203">
                  <c:v>2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1</c:v>
                </c:pt>
                <c:pt idx="216">
                  <c:v>0</c:v>
                </c:pt>
                <c:pt idx="217">
                  <c:v>0</c:v>
                </c:pt>
                <c:pt idx="218">
                  <c:v>2</c:v>
                </c:pt>
                <c:pt idx="21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3C-4FA9-928C-22601EA1E4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terracor.sat avg. reach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Sheet1!$F$2:$F$221</c:f>
              <c:numCache>
                <c:formatCode>General</c:formatCode>
                <c:ptCount val="220"/>
                <c:pt idx="0">
                  <c:v>0</c:v>
                </c:pt>
                <c:pt idx="1">
                  <c:v>129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118</c:v>
                </c:pt>
                <c:pt idx="12">
                  <c:v>113</c:v>
                </c:pt>
                <c:pt idx="13">
                  <c:v>0</c:v>
                </c:pt>
                <c:pt idx="14">
                  <c:v>139</c:v>
                </c:pt>
                <c:pt idx="15">
                  <c:v>115</c:v>
                </c:pt>
                <c:pt idx="16">
                  <c:v>0</c:v>
                </c:pt>
                <c:pt idx="17">
                  <c:v>0</c:v>
                </c:pt>
                <c:pt idx="18">
                  <c:v>112</c:v>
                </c:pt>
                <c:pt idx="19">
                  <c:v>130</c:v>
                </c:pt>
                <c:pt idx="20">
                  <c:v>127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127</c:v>
                </c:pt>
                <c:pt idx="28">
                  <c:v>0</c:v>
                </c:pt>
                <c:pt idx="29">
                  <c:v>0</c:v>
                </c:pt>
                <c:pt idx="30">
                  <c:v>131</c:v>
                </c:pt>
                <c:pt idx="31">
                  <c:v>0</c:v>
                </c:pt>
                <c:pt idx="32">
                  <c:v>0</c:v>
                </c:pt>
                <c:pt idx="33">
                  <c:v>126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133</c:v>
                </c:pt>
                <c:pt idx="38">
                  <c:v>0</c:v>
                </c:pt>
                <c:pt idx="39">
                  <c:v>117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156</c:v>
                </c:pt>
                <c:pt idx="45">
                  <c:v>0</c:v>
                </c:pt>
                <c:pt idx="46">
                  <c:v>0</c:v>
                </c:pt>
                <c:pt idx="47">
                  <c:v>170</c:v>
                </c:pt>
                <c:pt idx="48">
                  <c:v>158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159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152</c:v>
                </c:pt>
                <c:pt idx="65">
                  <c:v>0</c:v>
                </c:pt>
                <c:pt idx="66">
                  <c:v>0</c:v>
                </c:pt>
                <c:pt idx="67">
                  <c:v>135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146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159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173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154</c:v>
                </c:pt>
                <c:pt idx="111">
                  <c:v>0</c:v>
                </c:pt>
                <c:pt idx="112">
                  <c:v>130</c:v>
                </c:pt>
                <c:pt idx="113">
                  <c:v>0</c:v>
                </c:pt>
                <c:pt idx="114">
                  <c:v>0</c:v>
                </c:pt>
                <c:pt idx="115">
                  <c:v>141</c:v>
                </c:pt>
                <c:pt idx="116">
                  <c:v>136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150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195</c:v>
                </c:pt>
                <c:pt idx="136">
                  <c:v>176</c:v>
                </c:pt>
                <c:pt idx="137">
                  <c:v>172</c:v>
                </c:pt>
                <c:pt idx="138">
                  <c:v>166</c:v>
                </c:pt>
                <c:pt idx="139">
                  <c:v>168</c:v>
                </c:pt>
                <c:pt idx="140">
                  <c:v>162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162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160</c:v>
                </c:pt>
                <c:pt idx="157">
                  <c:v>151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164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157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155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148</c:v>
                </c:pt>
                <c:pt idx="187">
                  <c:v>0</c:v>
                </c:pt>
                <c:pt idx="188">
                  <c:v>0</c:v>
                </c:pt>
                <c:pt idx="189">
                  <c:v>145</c:v>
                </c:pt>
                <c:pt idx="190">
                  <c:v>0</c:v>
                </c:pt>
                <c:pt idx="191">
                  <c:v>139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183</c:v>
                </c:pt>
                <c:pt idx="205">
                  <c:v>167</c:v>
                </c:pt>
                <c:pt idx="206">
                  <c:v>162</c:v>
                </c:pt>
                <c:pt idx="207">
                  <c:v>169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161</c:v>
                </c:pt>
                <c:pt idx="214">
                  <c:v>149</c:v>
                </c:pt>
                <c:pt idx="215">
                  <c:v>0</c:v>
                </c:pt>
                <c:pt idx="216">
                  <c:v>0</c:v>
                </c:pt>
                <c:pt idx="217">
                  <c:v>171</c:v>
                </c:pt>
                <c:pt idx="218">
                  <c:v>0</c:v>
                </c:pt>
                <c:pt idx="2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13C-4FA9-928C-22601EA1E44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terracor.sat exits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Sheet1!$G$2:$G$221</c:f>
              <c:numCache>
                <c:formatCode>General</c:formatCode>
                <c:ptCount val="220"/>
                <c:pt idx="0">
                  <c:v>0</c:v>
                </c:pt>
                <c:pt idx="1">
                  <c:v>16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10</c:v>
                </c:pt>
                <c:pt idx="12">
                  <c:v>8</c:v>
                </c:pt>
                <c:pt idx="13">
                  <c:v>0</c:v>
                </c:pt>
                <c:pt idx="14">
                  <c:v>11</c:v>
                </c:pt>
                <c:pt idx="15">
                  <c:v>9</c:v>
                </c:pt>
                <c:pt idx="16">
                  <c:v>0</c:v>
                </c:pt>
                <c:pt idx="17">
                  <c:v>0</c:v>
                </c:pt>
                <c:pt idx="18">
                  <c:v>10</c:v>
                </c:pt>
                <c:pt idx="19">
                  <c:v>9</c:v>
                </c:pt>
                <c:pt idx="20">
                  <c:v>17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10</c:v>
                </c:pt>
                <c:pt idx="28">
                  <c:v>0</c:v>
                </c:pt>
                <c:pt idx="29">
                  <c:v>0</c:v>
                </c:pt>
                <c:pt idx="30">
                  <c:v>11</c:v>
                </c:pt>
                <c:pt idx="31">
                  <c:v>0</c:v>
                </c:pt>
                <c:pt idx="32">
                  <c:v>0</c:v>
                </c:pt>
                <c:pt idx="33">
                  <c:v>17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18</c:v>
                </c:pt>
                <c:pt idx="38">
                  <c:v>0</c:v>
                </c:pt>
                <c:pt idx="39">
                  <c:v>19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18</c:v>
                </c:pt>
                <c:pt idx="45">
                  <c:v>0</c:v>
                </c:pt>
                <c:pt idx="46">
                  <c:v>0</c:v>
                </c:pt>
                <c:pt idx="47">
                  <c:v>21</c:v>
                </c:pt>
                <c:pt idx="48">
                  <c:v>21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14</c:v>
                </c:pt>
                <c:pt idx="65">
                  <c:v>0</c:v>
                </c:pt>
                <c:pt idx="66">
                  <c:v>0</c:v>
                </c:pt>
                <c:pt idx="67">
                  <c:v>13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13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22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28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16</c:v>
                </c:pt>
                <c:pt idx="111">
                  <c:v>0</c:v>
                </c:pt>
                <c:pt idx="112">
                  <c:v>11</c:v>
                </c:pt>
                <c:pt idx="113">
                  <c:v>0</c:v>
                </c:pt>
                <c:pt idx="114">
                  <c:v>0</c:v>
                </c:pt>
                <c:pt idx="115">
                  <c:v>11</c:v>
                </c:pt>
                <c:pt idx="116">
                  <c:v>13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22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20</c:v>
                </c:pt>
                <c:pt idx="136">
                  <c:v>3</c:v>
                </c:pt>
                <c:pt idx="137">
                  <c:v>3</c:v>
                </c:pt>
                <c:pt idx="138">
                  <c:v>6</c:v>
                </c:pt>
                <c:pt idx="139">
                  <c:v>5</c:v>
                </c:pt>
                <c:pt idx="140">
                  <c:v>8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15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10</c:v>
                </c:pt>
                <c:pt idx="157">
                  <c:v>8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23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27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23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25</c:v>
                </c:pt>
                <c:pt idx="187">
                  <c:v>0</c:v>
                </c:pt>
                <c:pt idx="188">
                  <c:v>0</c:v>
                </c:pt>
                <c:pt idx="189">
                  <c:v>12</c:v>
                </c:pt>
                <c:pt idx="190">
                  <c:v>0</c:v>
                </c:pt>
                <c:pt idx="191">
                  <c:v>22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18</c:v>
                </c:pt>
                <c:pt idx="205">
                  <c:v>10</c:v>
                </c:pt>
                <c:pt idx="206">
                  <c:v>12</c:v>
                </c:pt>
                <c:pt idx="207">
                  <c:v>29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12</c:v>
                </c:pt>
                <c:pt idx="214">
                  <c:v>10</c:v>
                </c:pt>
                <c:pt idx="215">
                  <c:v>0</c:v>
                </c:pt>
                <c:pt idx="216">
                  <c:v>0</c:v>
                </c:pt>
                <c:pt idx="217">
                  <c:v>19</c:v>
                </c:pt>
                <c:pt idx="218">
                  <c:v>0</c:v>
                </c:pt>
                <c:pt idx="2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13C-4FA9-928C-22601EA1E44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terracor.sat impressions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Sheet1!$H$2:$H$221</c:f>
              <c:numCache>
                <c:formatCode>General</c:formatCode>
                <c:ptCount val="220"/>
                <c:pt idx="0">
                  <c:v>0</c:v>
                </c:pt>
                <c:pt idx="1">
                  <c:v>166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147</c:v>
                </c:pt>
                <c:pt idx="12">
                  <c:v>137</c:v>
                </c:pt>
                <c:pt idx="13">
                  <c:v>0</c:v>
                </c:pt>
                <c:pt idx="14">
                  <c:v>195</c:v>
                </c:pt>
                <c:pt idx="15">
                  <c:v>151</c:v>
                </c:pt>
                <c:pt idx="16">
                  <c:v>0</c:v>
                </c:pt>
                <c:pt idx="17">
                  <c:v>0</c:v>
                </c:pt>
                <c:pt idx="18">
                  <c:v>159</c:v>
                </c:pt>
                <c:pt idx="19">
                  <c:v>171</c:v>
                </c:pt>
                <c:pt idx="20">
                  <c:v>156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157</c:v>
                </c:pt>
                <c:pt idx="28">
                  <c:v>0</c:v>
                </c:pt>
                <c:pt idx="29">
                  <c:v>0</c:v>
                </c:pt>
                <c:pt idx="30">
                  <c:v>164</c:v>
                </c:pt>
                <c:pt idx="31">
                  <c:v>0</c:v>
                </c:pt>
                <c:pt idx="32">
                  <c:v>0</c:v>
                </c:pt>
                <c:pt idx="33">
                  <c:v>186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181</c:v>
                </c:pt>
                <c:pt idx="38">
                  <c:v>0</c:v>
                </c:pt>
                <c:pt idx="39">
                  <c:v>156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236</c:v>
                </c:pt>
                <c:pt idx="45">
                  <c:v>0</c:v>
                </c:pt>
                <c:pt idx="46">
                  <c:v>0</c:v>
                </c:pt>
                <c:pt idx="47">
                  <c:v>244</c:v>
                </c:pt>
                <c:pt idx="48">
                  <c:v>216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198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187</c:v>
                </c:pt>
                <c:pt idx="65">
                  <c:v>0</c:v>
                </c:pt>
                <c:pt idx="66">
                  <c:v>0</c:v>
                </c:pt>
                <c:pt idx="67">
                  <c:v>164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204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228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212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195</c:v>
                </c:pt>
                <c:pt idx="111">
                  <c:v>0</c:v>
                </c:pt>
                <c:pt idx="112">
                  <c:v>153</c:v>
                </c:pt>
                <c:pt idx="113">
                  <c:v>0</c:v>
                </c:pt>
                <c:pt idx="114">
                  <c:v>0</c:v>
                </c:pt>
                <c:pt idx="115">
                  <c:v>171</c:v>
                </c:pt>
                <c:pt idx="116">
                  <c:v>155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198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245</c:v>
                </c:pt>
                <c:pt idx="136">
                  <c:v>193</c:v>
                </c:pt>
                <c:pt idx="137">
                  <c:v>187</c:v>
                </c:pt>
                <c:pt idx="138">
                  <c:v>182</c:v>
                </c:pt>
                <c:pt idx="139">
                  <c:v>180</c:v>
                </c:pt>
                <c:pt idx="140">
                  <c:v>175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198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200</c:v>
                </c:pt>
                <c:pt idx="157">
                  <c:v>178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209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215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203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195</c:v>
                </c:pt>
                <c:pt idx="187">
                  <c:v>0</c:v>
                </c:pt>
                <c:pt idx="188">
                  <c:v>0</c:v>
                </c:pt>
                <c:pt idx="189">
                  <c:v>183</c:v>
                </c:pt>
                <c:pt idx="190">
                  <c:v>0</c:v>
                </c:pt>
                <c:pt idx="191">
                  <c:v>182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228</c:v>
                </c:pt>
                <c:pt idx="205">
                  <c:v>208</c:v>
                </c:pt>
                <c:pt idx="206">
                  <c:v>206</c:v>
                </c:pt>
                <c:pt idx="207">
                  <c:v>246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204</c:v>
                </c:pt>
                <c:pt idx="214">
                  <c:v>178</c:v>
                </c:pt>
                <c:pt idx="215">
                  <c:v>0</c:v>
                </c:pt>
                <c:pt idx="216">
                  <c:v>0</c:v>
                </c:pt>
                <c:pt idx="217">
                  <c:v>231</c:v>
                </c:pt>
                <c:pt idx="218">
                  <c:v>0</c:v>
                </c:pt>
                <c:pt idx="2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13C-4FA9-928C-22601EA1E44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terracor.sat replies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Sheet1!$I$2:$I$221</c:f>
              <c:numCache>
                <c:formatCode>General</c:formatCode>
                <c:ptCount val="220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3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4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2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2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4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3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2</c:v>
                </c:pt>
                <c:pt idx="205">
                  <c:v>1</c:v>
                </c:pt>
                <c:pt idx="206">
                  <c:v>0</c:v>
                </c:pt>
                <c:pt idx="207">
                  <c:v>1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2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13C-4FA9-928C-22601EA1E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58992"/>
        <c:axId val="308556696"/>
      </c:lineChart>
      <c:dateAx>
        <c:axId val="308558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6696"/>
        <c:crosses val="autoZero"/>
        <c:auto val="1"/>
        <c:lblOffset val="100"/>
        <c:baseTimeUnit val="days"/>
      </c:dateAx>
      <c:valAx>
        <c:axId val="30855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terragust Taps Back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Sheet1!$B$2:$B$221</c:f>
              <c:numCache>
                <c:formatCode>General</c:formatCode>
                <c:ptCount val="220"/>
                <c:pt idx="0">
                  <c:v>10</c:v>
                </c:pt>
                <c:pt idx="1">
                  <c:v>0</c:v>
                </c:pt>
                <c:pt idx="2">
                  <c:v>11</c:v>
                </c:pt>
                <c:pt idx="3">
                  <c:v>17</c:v>
                </c:pt>
                <c:pt idx="4">
                  <c:v>12</c:v>
                </c:pt>
                <c:pt idx="5">
                  <c:v>26</c:v>
                </c:pt>
                <c:pt idx="6">
                  <c:v>6</c:v>
                </c:pt>
                <c:pt idx="7">
                  <c:v>21</c:v>
                </c:pt>
                <c:pt idx="8">
                  <c:v>44</c:v>
                </c:pt>
                <c:pt idx="9">
                  <c:v>66</c:v>
                </c:pt>
                <c:pt idx="10">
                  <c:v>32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30</c:v>
                </c:pt>
                <c:pt idx="22">
                  <c:v>94</c:v>
                </c:pt>
                <c:pt idx="23">
                  <c:v>71</c:v>
                </c:pt>
                <c:pt idx="24">
                  <c:v>61</c:v>
                </c:pt>
                <c:pt idx="25">
                  <c:v>52</c:v>
                </c:pt>
                <c:pt idx="26">
                  <c:v>6</c:v>
                </c:pt>
                <c:pt idx="27">
                  <c:v>0</c:v>
                </c:pt>
                <c:pt idx="28">
                  <c:v>8</c:v>
                </c:pt>
                <c:pt idx="29">
                  <c:v>7</c:v>
                </c:pt>
                <c:pt idx="30">
                  <c:v>0</c:v>
                </c:pt>
                <c:pt idx="31">
                  <c:v>13</c:v>
                </c:pt>
                <c:pt idx="32">
                  <c:v>66</c:v>
                </c:pt>
                <c:pt idx="33">
                  <c:v>0</c:v>
                </c:pt>
                <c:pt idx="34">
                  <c:v>32</c:v>
                </c:pt>
                <c:pt idx="35">
                  <c:v>31</c:v>
                </c:pt>
                <c:pt idx="36">
                  <c:v>74</c:v>
                </c:pt>
                <c:pt idx="37">
                  <c:v>0</c:v>
                </c:pt>
                <c:pt idx="38">
                  <c:v>39</c:v>
                </c:pt>
                <c:pt idx="39">
                  <c:v>0</c:v>
                </c:pt>
                <c:pt idx="40">
                  <c:v>54</c:v>
                </c:pt>
                <c:pt idx="41">
                  <c:v>60</c:v>
                </c:pt>
                <c:pt idx="42">
                  <c:v>60</c:v>
                </c:pt>
                <c:pt idx="43">
                  <c:v>62</c:v>
                </c:pt>
                <c:pt idx="44">
                  <c:v>0</c:v>
                </c:pt>
                <c:pt idx="45">
                  <c:v>31</c:v>
                </c:pt>
                <c:pt idx="46">
                  <c:v>107</c:v>
                </c:pt>
                <c:pt idx="47">
                  <c:v>0</c:v>
                </c:pt>
                <c:pt idx="48">
                  <c:v>0</c:v>
                </c:pt>
                <c:pt idx="49">
                  <c:v>27</c:v>
                </c:pt>
                <c:pt idx="50">
                  <c:v>43</c:v>
                </c:pt>
                <c:pt idx="51">
                  <c:v>78</c:v>
                </c:pt>
                <c:pt idx="52">
                  <c:v>41</c:v>
                </c:pt>
                <c:pt idx="53">
                  <c:v>32</c:v>
                </c:pt>
                <c:pt idx="54">
                  <c:v>26</c:v>
                </c:pt>
                <c:pt idx="55">
                  <c:v>25</c:v>
                </c:pt>
                <c:pt idx="56">
                  <c:v>21</c:v>
                </c:pt>
                <c:pt idx="57">
                  <c:v>26</c:v>
                </c:pt>
                <c:pt idx="58">
                  <c:v>0</c:v>
                </c:pt>
                <c:pt idx="59">
                  <c:v>21</c:v>
                </c:pt>
                <c:pt idx="60">
                  <c:v>36</c:v>
                </c:pt>
                <c:pt idx="61">
                  <c:v>17</c:v>
                </c:pt>
                <c:pt idx="62">
                  <c:v>54</c:v>
                </c:pt>
                <c:pt idx="63">
                  <c:v>95</c:v>
                </c:pt>
                <c:pt idx="64">
                  <c:v>0</c:v>
                </c:pt>
                <c:pt idx="65">
                  <c:v>6</c:v>
                </c:pt>
                <c:pt idx="66">
                  <c:v>8</c:v>
                </c:pt>
                <c:pt idx="67">
                  <c:v>0</c:v>
                </c:pt>
                <c:pt idx="68">
                  <c:v>31</c:v>
                </c:pt>
                <c:pt idx="69">
                  <c:v>30</c:v>
                </c:pt>
                <c:pt idx="70">
                  <c:v>20</c:v>
                </c:pt>
                <c:pt idx="71">
                  <c:v>13</c:v>
                </c:pt>
                <c:pt idx="72">
                  <c:v>8</c:v>
                </c:pt>
                <c:pt idx="73">
                  <c:v>6</c:v>
                </c:pt>
                <c:pt idx="74">
                  <c:v>7</c:v>
                </c:pt>
                <c:pt idx="75">
                  <c:v>6</c:v>
                </c:pt>
                <c:pt idx="76">
                  <c:v>8</c:v>
                </c:pt>
                <c:pt idx="77">
                  <c:v>3</c:v>
                </c:pt>
                <c:pt idx="78">
                  <c:v>7</c:v>
                </c:pt>
                <c:pt idx="79">
                  <c:v>17</c:v>
                </c:pt>
                <c:pt idx="80">
                  <c:v>39</c:v>
                </c:pt>
                <c:pt idx="81">
                  <c:v>39</c:v>
                </c:pt>
                <c:pt idx="82">
                  <c:v>17</c:v>
                </c:pt>
                <c:pt idx="83">
                  <c:v>0</c:v>
                </c:pt>
                <c:pt idx="84">
                  <c:v>29</c:v>
                </c:pt>
                <c:pt idx="85">
                  <c:v>53</c:v>
                </c:pt>
                <c:pt idx="86">
                  <c:v>40</c:v>
                </c:pt>
                <c:pt idx="87">
                  <c:v>0</c:v>
                </c:pt>
                <c:pt idx="88">
                  <c:v>18</c:v>
                </c:pt>
                <c:pt idx="89">
                  <c:v>16</c:v>
                </c:pt>
                <c:pt idx="90">
                  <c:v>39</c:v>
                </c:pt>
                <c:pt idx="91">
                  <c:v>22</c:v>
                </c:pt>
                <c:pt idx="92">
                  <c:v>58</c:v>
                </c:pt>
                <c:pt idx="93">
                  <c:v>52</c:v>
                </c:pt>
                <c:pt idx="94">
                  <c:v>7</c:v>
                </c:pt>
                <c:pt idx="95">
                  <c:v>15</c:v>
                </c:pt>
                <c:pt idx="96">
                  <c:v>32</c:v>
                </c:pt>
                <c:pt idx="97">
                  <c:v>34</c:v>
                </c:pt>
                <c:pt idx="98">
                  <c:v>0</c:v>
                </c:pt>
                <c:pt idx="99">
                  <c:v>26</c:v>
                </c:pt>
                <c:pt idx="100">
                  <c:v>18</c:v>
                </c:pt>
                <c:pt idx="101">
                  <c:v>35</c:v>
                </c:pt>
                <c:pt idx="102">
                  <c:v>17</c:v>
                </c:pt>
                <c:pt idx="103">
                  <c:v>10</c:v>
                </c:pt>
                <c:pt idx="104">
                  <c:v>34</c:v>
                </c:pt>
                <c:pt idx="105">
                  <c:v>22</c:v>
                </c:pt>
                <c:pt idx="106">
                  <c:v>33</c:v>
                </c:pt>
                <c:pt idx="107">
                  <c:v>27</c:v>
                </c:pt>
                <c:pt idx="108">
                  <c:v>32</c:v>
                </c:pt>
                <c:pt idx="109">
                  <c:v>19</c:v>
                </c:pt>
                <c:pt idx="110">
                  <c:v>0</c:v>
                </c:pt>
                <c:pt idx="111">
                  <c:v>50</c:v>
                </c:pt>
                <c:pt idx="112">
                  <c:v>0</c:v>
                </c:pt>
                <c:pt idx="113">
                  <c:v>42</c:v>
                </c:pt>
                <c:pt idx="114">
                  <c:v>32</c:v>
                </c:pt>
                <c:pt idx="115">
                  <c:v>0</c:v>
                </c:pt>
                <c:pt idx="116">
                  <c:v>0</c:v>
                </c:pt>
                <c:pt idx="117">
                  <c:v>34</c:v>
                </c:pt>
                <c:pt idx="118">
                  <c:v>22</c:v>
                </c:pt>
                <c:pt idx="119">
                  <c:v>16</c:v>
                </c:pt>
                <c:pt idx="120">
                  <c:v>26</c:v>
                </c:pt>
                <c:pt idx="121">
                  <c:v>18</c:v>
                </c:pt>
                <c:pt idx="122">
                  <c:v>11</c:v>
                </c:pt>
                <c:pt idx="123">
                  <c:v>47</c:v>
                </c:pt>
                <c:pt idx="124">
                  <c:v>35</c:v>
                </c:pt>
                <c:pt idx="125">
                  <c:v>0</c:v>
                </c:pt>
                <c:pt idx="126">
                  <c:v>37</c:v>
                </c:pt>
                <c:pt idx="127">
                  <c:v>26</c:v>
                </c:pt>
                <c:pt idx="128">
                  <c:v>20</c:v>
                </c:pt>
                <c:pt idx="129">
                  <c:v>33</c:v>
                </c:pt>
                <c:pt idx="130">
                  <c:v>23</c:v>
                </c:pt>
                <c:pt idx="131">
                  <c:v>26</c:v>
                </c:pt>
                <c:pt idx="132">
                  <c:v>91</c:v>
                </c:pt>
                <c:pt idx="133">
                  <c:v>36</c:v>
                </c:pt>
                <c:pt idx="134">
                  <c:v>32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33</c:v>
                </c:pt>
                <c:pt idx="142">
                  <c:v>71</c:v>
                </c:pt>
                <c:pt idx="143">
                  <c:v>19</c:v>
                </c:pt>
                <c:pt idx="144">
                  <c:v>40</c:v>
                </c:pt>
                <c:pt idx="145">
                  <c:v>22</c:v>
                </c:pt>
                <c:pt idx="146">
                  <c:v>0</c:v>
                </c:pt>
                <c:pt idx="147">
                  <c:v>12</c:v>
                </c:pt>
                <c:pt idx="148">
                  <c:v>13</c:v>
                </c:pt>
                <c:pt idx="149">
                  <c:v>35</c:v>
                </c:pt>
                <c:pt idx="150">
                  <c:v>31</c:v>
                </c:pt>
                <c:pt idx="151">
                  <c:v>58</c:v>
                </c:pt>
                <c:pt idx="152">
                  <c:v>46</c:v>
                </c:pt>
                <c:pt idx="153">
                  <c:v>48</c:v>
                </c:pt>
                <c:pt idx="154">
                  <c:v>40</c:v>
                </c:pt>
                <c:pt idx="155">
                  <c:v>22</c:v>
                </c:pt>
                <c:pt idx="156">
                  <c:v>0</c:v>
                </c:pt>
                <c:pt idx="157">
                  <c:v>0</c:v>
                </c:pt>
                <c:pt idx="158">
                  <c:v>21</c:v>
                </c:pt>
                <c:pt idx="159">
                  <c:v>39</c:v>
                </c:pt>
                <c:pt idx="160">
                  <c:v>64</c:v>
                </c:pt>
                <c:pt idx="161">
                  <c:v>31</c:v>
                </c:pt>
                <c:pt idx="162">
                  <c:v>54</c:v>
                </c:pt>
                <c:pt idx="163">
                  <c:v>19</c:v>
                </c:pt>
                <c:pt idx="164">
                  <c:v>12</c:v>
                </c:pt>
                <c:pt idx="165">
                  <c:v>0</c:v>
                </c:pt>
                <c:pt idx="166">
                  <c:v>30</c:v>
                </c:pt>
                <c:pt idx="167">
                  <c:v>36</c:v>
                </c:pt>
                <c:pt idx="168">
                  <c:v>23</c:v>
                </c:pt>
                <c:pt idx="169">
                  <c:v>31</c:v>
                </c:pt>
                <c:pt idx="170">
                  <c:v>14</c:v>
                </c:pt>
                <c:pt idx="171">
                  <c:v>53</c:v>
                </c:pt>
                <c:pt idx="172">
                  <c:v>52</c:v>
                </c:pt>
                <c:pt idx="173">
                  <c:v>0</c:v>
                </c:pt>
                <c:pt idx="174">
                  <c:v>20</c:v>
                </c:pt>
                <c:pt idx="175">
                  <c:v>30</c:v>
                </c:pt>
                <c:pt idx="176">
                  <c:v>30</c:v>
                </c:pt>
                <c:pt idx="177">
                  <c:v>39</c:v>
                </c:pt>
                <c:pt idx="178">
                  <c:v>56</c:v>
                </c:pt>
                <c:pt idx="179">
                  <c:v>42</c:v>
                </c:pt>
                <c:pt idx="180">
                  <c:v>0</c:v>
                </c:pt>
                <c:pt idx="181">
                  <c:v>36</c:v>
                </c:pt>
                <c:pt idx="182">
                  <c:v>16</c:v>
                </c:pt>
                <c:pt idx="183">
                  <c:v>22</c:v>
                </c:pt>
                <c:pt idx="184">
                  <c:v>20</c:v>
                </c:pt>
                <c:pt idx="185">
                  <c:v>17</c:v>
                </c:pt>
                <c:pt idx="186">
                  <c:v>0</c:v>
                </c:pt>
                <c:pt idx="187">
                  <c:v>29</c:v>
                </c:pt>
                <c:pt idx="188">
                  <c:v>25</c:v>
                </c:pt>
                <c:pt idx="189">
                  <c:v>0</c:v>
                </c:pt>
                <c:pt idx="190">
                  <c:v>36</c:v>
                </c:pt>
                <c:pt idx="191">
                  <c:v>0</c:v>
                </c:pt>
                <c:pt idx="192">
                  <c:v>26</c:v>
                </c:pt>
                <c:pt idx="193">
                  <c:v>39</c:v>
                </c:pt>
                <c:pt idx="194">
                  <c:v>56</c:v>
                </c:pt>
                <c:pt idx="195">
                  <c:v>11</c:v>
                </c:pt>
                <c:pt idx="196">
                  <c:v>1</c:v>
                </c:pt>
                <c:pt idx="197">
                  <c:v>32</c:v>
                </c:pt>
                <c:pt idx="198">
                  <c:v>21</c:v>
                </c:pt>
                <c:pt idx="199">
                  <c:v>51</c:v>
                </c:pt>
                <c:pt idx="200">
                  <c:v>62</c:v>
                </c:pt>
                <c:pt idx="201">
                  <c:v>29</c:v>
                </c:pt>
                <c:pt idx="202">
                  <c:v>19</c:v>
                </c:pt>
                <c:pt idx="203">
                  <c:v>78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18</c:v>
                </c:pt>
                <c:pt idx="209">
                  <c:v>18</c:v>
                </c:pt>
                <c:pt idx="210">
                  <c:v>10</c:v>
                </c:pt>
                <c:pt idx="211">
                  <c:v>14</c:v>
                </c:pt>
                <c:pt idx="212">
                  <c:v>17</c:v>
                </c:pt>
                <c:pt idx="213">
                  <c:v>0</c:v>
                </c:pt>
                <c:pt idx="214">
                  <c:v>0</c:v>
                </c:pt>
                <c:pt idx="215">
                  <c:v>12</c:v>
                </c:pt>
                <c:pt idx="216">
                  <c:v>14</c:v>
                </c:pt>
                <c:pt idx="217">
                  <c:v>0</c:v>
                </c:pt>
                <c:pt idx="218">
                  <c:v>32</c:v>
                </c:pt>
                <c:pt idx="21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A2-437E-AA5A-15D19422A9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terragust Taps Forward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Sheet1!$C$2:$C$221</c:f>
              <c:numCache>
                <c:formatCode>General</c:formatCode>
                <c:ptCount val="220"/>
                <c:pt idx="0">
                  <c:v>254</c:v>
                </c:pt>
                <c:pt idx="1">
                  <c:v>0</c:v>
                </c:pt>
                <c:pt idx="2">
                  <c:v>364</c:v>
                </c:pt>
                <c:pt idx="3">
                  <c:v>352</c:v>
                </c:pt>
                <c:pt idx="4">
                  <c:v>351</c:v>
                </c:pt>
                <c:pt idx="5">
                  <c:v>334</c:v>
                </c:pt>
                <c:pt idx="6">
                  <c:v>325</c:v>
                </c:pt>
                <c:pt idx="7">
                  <c:v>312</c:v>
                </c:pt>
                <c:pt idx="8">
                  <c:v>298</c:v>
                </c:pt>
                <c:pt idx="9">
                  <c:v>296</c:v>
                </c:pt>
                <c:pt idx="10">
                  <c:v>298</c:v>
                </c:pt>
                <c:pt idx="11">
                  <c:v>0</c:v>
                </c:pt>
                <c:pt idx="12">
                  <c:v>0</c:v>
                </c:pt>
                <c:pt idx="13">
                  <c:v>171</c:v>
                </c:pt>
                <c:pt idx="14">
                  <c:v>0</c:v>
                </c:pt>
                <c:pt idx="15">
                  <c:v>0</c:v>
                </c:pt>
                <c:pt idx="16">
                  <c:v>197</c:v>
                </c:pt>
                <c:pt idx="17">
                  <c:v>212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489</c:v>
                </c:pt>
                <c:pt idx="22">
                  <c:v>481</c:v>
                </c:pt>
                <c:pt idx="23">
                  <c:v>463</c:v>
                </c:pt>
                <c:pt idx="24">
                  <c:v>446</c:v>
                </c:pt>
                <c:pt idx="25">
                  <c:v>405</c:v>
                </c:pt>
                <c:pt idx="26">
                  <c:v>211</c:v>
                </c:pt>
                <c:pt idx="27">
                  <c:v>0</c:v>
                </c:pt>
                <c:pt idx="28">
                  <c:v>213</c:v>
                </c:pt>
                <c:pt idx="29">
                  <c:v>147</c:v>
                </c:pt>
                <c:pt idx="30">
                  <c:v>0</c:v>
                </c:pt>
                <c:pt idx="31">
                  <c:v>368</c:v>
                </c:pt>
                <c:pt idx="32">
                  <c:v>350</c:v>
                </c:pt>
                <c:pt idx="33">
                  <c:v>0</c:v>
                </c:pt>
                <c:pt idx="34">
                  <c:v>408</c:v>
                </c:pt>
                <c:pt idx="35">
                  <c:v>490</c:v>
                </c:pt>
                <c:pt idx="36">
                  <c:v>604</c:v>
                </c:pt>
                <c:pt idx="37">
                  <c:v>0</c:v>
                </c:pt>
                <c:pt idx="38">
                  <c:v>469</c:v>
                </c:pt>
                <c:pt idx="39">
                  <c:v>0</c:v>
                </c:pt>
                <c:pt idx="40">
                  <c:v>473</c:v>
                </c:pt>
                <c:pt idx="41">
                  <c:v>460</c:v>
                </c:pt>
                <c:pt idx="42">
                  <c:v>479</c:v>
                </c:pt>
                <c:pt idx="43">
                  <c:v>475</c:v>
                </c:pt>
                <c:pt idx="44">
                  <c:v>0</c:v>
                </c:pt>
                <c:pt idx="45">
                  <c:v>481</c:v>
                </c:pt>
                <c:pt idx="46">
                  <c:v>430</c:v>
                </c:pt>
                <c:pt idx="47">
                  <c:v>0</c:v>
                </c:pt>
                <c:pt idx="48">
                  <c:v>0</c:v>
                </c:pt>
                <c:pt idx="49">
                  <c:v>477</c:v>
                </c:pt>
                <c:pt idx="50">
                  <c:v>500</c:v>
                </c:pt>
                <c:pt idx="51">
                  <c:v>464</c:v>
                </c:pt>
                <c:pt idx="52">
                  <c:v>474</c:v>
                </c:pt>
                <c:pt idx="53">
                  <c:v>467</c:v>
                </c:pt>
                <c:pt idx="54">
                  <c:v>475</c:v>
                </c:pt>
                <c:pt idx="55">
                  <c:v>467</c:v>
                </c:pt>
                <c:pt idx="56">
                  <c:v>470</c:v>
                </c:pt>
                <c:pt idx="57">
                  <c:v>464</c:v>
                </c:pt>
                <c:pt idx="58">
                  <c:v>0</c:v>
                </c:pt>
                <c:pt idx="59">
                  <c:v>398</c:v>
                </c:pt>
                <c:pt idx="60">
                  <c:v>369</c:v>
                </c:pt>
                <c:pt idx="61">
                  <c:v>416</c:v>
                </c:pt>
                <c:pt idx="62">
                  <c:v>422</c:v>
                </c:pt>
                <c:pt idx="63">
                  <c:v>435</c:v>
                </c:pt>
                <c:pt idx="64">
                  <c:v>0</c:v>
                </c:pt>
                <c:pt idx="65">
                  <c:v>239</c:v>
                </c:pt>
                <c:pt idx="66">
                  <c:v>231</c:v>
                </c:pt>
                <c:pt idx="67">
                  <c:v>0</c:v>
                </c:pt>
                <c:pt idx="68">
                  <c:v>460</c:v>
                </c:pt>
                <c:pt idx="69">
                  <c:v>476</c:v>
                </c:pt>
                <c:pt idx="70">
                  <c:v>437</c:v>
                </c:pt>
                <c:pt idx="71">
                  <c:v>457</c:v>
                </c:pt>
                <c:pt idx="72">
                  <c:v>430</c:v>
                </c:pt>
                <c:pt idx="73">
                  <c:v>428</c:v>
                </c:pt>
                <c:pt idx="74">
                  <c:v>425</c:v>
                </c:pt>
                <c:pt idx="75">
                  <c:v>397</c:v>
                </c:pt>
                <c:pt idx="76">
                  <c:v>420</c:v>
                </c:pt>
                <c:pt idx="77">
                  <c:v>158</c:v>
                </c:pt>
                <c:pt idx="78">
                  <c:v>193</c:v>
                </c:pt>
                <c:pt idx="79">
                  <c:v>383</c:v>
                </c:pt>
                <c:pt idx="80">
                  <c:v>401</c:v>
                </c:pt>
                <c:pt idx="81">
                  <c:v>401</c:v>
                </c:pt>
                <c:pt idx="82">
                  <c:v>416</c:v>
                </c:pt>
                <c:pt idx="83">
                  <c:v>0</c:v>
                </c:pt>
                <c:pt idx="84">
                  <c:v>408</c:v>
                </c:pt>
                <c:pt idx="85">
                  <c:v>415</c:v>
                </c:pt>
                <c:pt idx="86">
                  <c:v>399</c:v>
                </c:pt>
                <c:pt idx="87">
                  <c:v>0</c:v>
                </c:pt>
                <c:pt idx="88">
                  <c:v>454</c:v>
                </c:pt>
                <c:pt idx="89">
                  <c:v>478</c:v>
                </c:pt>
                <c:pt idx="90">
                  <c:v>447</c:v>
                </c:pt>
                <c:pt idx="91">
                  <c:v>442</c:v>
                </c:pt>
                <c:pt idx="92">
                  <c:v>421</c:v>
                </c:pt>
                <c:pt idx="93">
                  <c:v>411</c:v>
                </c:pt>
                <c:pt idx="94">
                  <c:v>409</c:v>
                </c:pt>
                <c:pt idx="95">
                  <c:v>428</c:v>
                </c:pt>
                <c:pt idx="96">
                  <c:v>465</c:v>
                </c:pt>
                <c:pt idx="97">
                  <c:v>472</c:v>
                </c:pt>
                <c:pt idx="98">
                  <c:v>0</c:v>
                </c:pt>
                <c:pt idx="99">
                  <c:v>415</c:v>
                </c:pt>
                <c:pt idx="100">
                  <c:v>444</c:v>
                </c:pt>
                <c:pt idx="101">
                  <c:v>405</c:v>
                </c:pt>
                <c:pt idx="102">
                  <c:v>344</c:v>
                </c:pt>
                <c:pt idx="103">
                  <c:v>328</c:v>
                </c:pt>
                <c:pt idx="104">
                  <c:v>295</c:v>
                </c:pt>
                <c:pt idx="105">
                  <c:v>235</c:v>
                </c:pt>
                <c:pt idx="106">
                  <c:v>405</c:v>
                </c:pt>
                <c:pt idx="107">
                  <c:v>430</c:v>
                </c:pt>
                <c:pt idx="108">
                  <c:v>435</c:v>
                </c:pt>
                <c:pt idx="109">
                  <c:v>507</c:v>
                </c:pt>
                <c:pt idx="110">
                  <c:v>0</c:v>
                </c:pt>
                <c:pt idx="111">
                  <c:v>478</c:v>
                </c:pt>
                <c:pt idx="112">
                  <c:v>0</c:v>
                </c:pt>
                <c:pt idx="113">
                  <c:v>478</c:v>
                </c:pt>
                <c:pt idx="114">
                  <c:v>456</c:v>
                </c:pt>
                <c:pt idx="115">
                  <c:v>0</c:v>
                </c:pt>
                <c:pt idx="116">
                  <c:v>0</c:v>
                </c:pt>
                <c:pt idx="117">
                  <c:v>423</c:v>
                </c:pt>
                <c:pt idx="118">
                  <c:v>415</c:v>
                </c:pt>
                <c:pt idx="119">
                  <c:v>422</c:v>
                </c:pt>
                <c:pt idx="120">
                  <c:v>408</c:v>
                </c:pt>
                <c:pt idx="121">
                  <c:v>391</c:v>
                </c:pt>
                <c:pt idx="122">
                  <c:v>438</c:v>
                </c:pt>
                <c:pt idx="123">
                  <c:v>427</c:v>
                </c:pt>
                <c:pt idx="124">
                  <c:v>412</c:v>
                </c:pt>
                <c:pt idx="125">
                  <c:v>0</c:v>
                </c:pt>
                <c:pt idx="126">
                  <c:v>430</c:v>
                </c:pt>
                <c:pt idx="127">
                  <c:v>430</c:v>
                </c:pt>
                <c:pt idx="128">
                  <c:v>433</c:v>
                </c:pt>
                <c:pt idx="129">
                  <c:v>519</c:v>
                </c:pt>
                <c:pt idx="130">
                  <c:v>545</c:v>
                </c:pt>
                <c:pt idx="131">
                  <c:v>553</c:v>
                </c:pt>
                <c:pt idx="132">
                  <c:v>529</c:v>
                </c:pt>
                <c:pt idx="133">
                  <c:v>500</c:v>
                </c:pt>
                <c:pt idx="134">
                  <c:v>496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536</c:v>
                </c:pt>
                <c:pt idx="142">
                  <c:v>540</c:v>
                </c:pt>
                <c:pt idx="143">
                  <c:v>443</c:v>
                </c:pt>
                <c:pt idx="144">
                  <c:v>424</c:v>
                </c:pt>
                <c:pt idx="145">
                  <c:v>392</c:v>
                </c:pt>
                <c:pt idx="146">
                  <c:v>0</c:v>
                </c:pt>
                <c:pt idx="147">
                  <c:v>394</c:v>
                </c:pt>
                <c:pt idx="148">
                  <c:v>144</c:v>
                </c:pt>
                <c:pt idx="149">
                  <c:v>384</c:v>
                </c:pt>
                <c:pt idx="150">
                  <c:v>440</c:v>
                </c:pt>
                <c:pt idx="151">
                  <c:v>475</c:v>
                </c:pt>
                <c:pt idx="152">
                  <c:v>474</c:v>
                </c:pt>
                <c:pt idx="153">
                  <c:v>402</c:v>
                </c:pt>
                <c:pt idx="154">
                  <c:v>387</c:v>
                </c:pt>
                <c:pt idx="155">
                  <c:v>374</c:v>
                </c:pt>
                <c:pt idx="156">
                  <c:v>0</c:v>
                </c:pt>
                <c:pt idx="157">
                  <c:v>0</c:v>
                </c:pt>
                <c:pt idx="158">
                  <c:v>483</c:v>
                </c:pt>
                <c:pt idx="159">
                  <c:v>526</c:v>
                </c:pt>
                <c:pt idx="160">
                  <c:v>473</c:v>
                </c:pt>
                <c:pt idx="161">
                  <c:v>468</c:v>
                </c:pt>
                <c:pt idx="162">
                  <c:v>508</c:v>
                </c:pt>
                <c:pt idx="163">
                  <c:v>401</c:v>
                </c:pt>
                <c:pt idx="164">
                  <c:v>409</c:v>
                </c:pt>
                <c:pt idx="165">
                  <c:v>0</c:v>
                </c:pt>
                <c:pt idx="166">
                  <c:v>451</c:v>
                </c:pt>
                <c:pt idx="167">
                  <c:v>457</c:v>
                </c:pt>
                <c:pt idx="168">
                  <c:v>421</c:v>
                </c:pt>
                <c:pt idx="169">
                  <c:v>415</c:v>
                </c:pt>
                <c:pt idx="170">
                  <c:v>431</c:v>
                </c:pt>
                <c:pt idx="171">
                  <c:v>489</c:v>
                </c:pt>
                <c:pt idx="172">
                  <c:v>470</c:v>
                </c:pt>
                <c:pt idx="173">
                  <c:v>0</c:v>
                </c:pt>
                <c:pt idx="174">
                  <c:v>357</c:v>
                </c:pt>
                <c:pt idx="175">
                  <c:v>390</c:v>
                </c:pt>
                <c:pt idx="176">
                  <c:v>348</c:v>
                </c:pt>
                <c:pt idx="177">
                  <c:v>501</c:v>
                </c:pt>
                <c:pt idx="178">
                  <c:v>473</c:v>
                </c:pt>
                <c:pt idx="179">
                  <c:v>463</c:v>
                </c:pt>
                <c:pt idx="180">
                  <c:v>0</c:v>
                </c:pt>
                <c:pt idx="181">
                  <c:v>431</c:v>
                </c:pt>
                <c:pt idx="182">
                  <c:v>406</c:v>
                </c:pt>
                <c:pt idx="183">
                  <c:v>419</c:v>
                </c:pt>
                <c:pt idx="184">
                  <c:v>365</c:v>
                </c:pt>
                <c:pt idx="185">
                  <c:v>372</c:v>
                </c:pt>
                <c:pt idx="186">
                  <c:v>0</c:v>
                </c:pt>
                <c:pt idx="187">
                  <c:v>402</c:v>
                </c:pt>
                <c:pt idx="188">
                  <c:v>458</c:v>
                </c:pt>
                <c:pt idx="189">
                  <c:v>0</c:v>
                </c:pt>
                <c:pt idx="190">
                  <c:v>441</c:v>
                </c:pt>
                <c:pt idx="191">
                  <c:v>0</c:v>
                </c:pt>
                <c:pt idx="192">
                  <c:v>411</c:v>
                </c:pt>
                <c:pt idx="193">
                  <c:v>438</c:v>
                </c:pt>
                <c:pt idx="194">
                  <c:v>450</c:v>
                </c:pt>
                <c:pt idx="195">
                  <c:v>138</c:v>
                </c:pt>
                <c:pt idx="196">
                  <c:v>25</c:v>
                </c:pt>
                <c:pt idx="197">
                  <c:v>421</c:v>
                </c:pt>
                <c:pt idx="198">
                  <c:v>426</c:v>
                </c:pt>
                <c:pt idx="199">
                  <c:v>421</c:v>
                </c:pt>
                <c:pt idx="200">
                  <c:v>408</c:v>
                </c:pt>
                <c:pt idx="201">
                  <c:v>405</c:v>
                </c:pt>
                <c:pt idx="202">
                  <c:v>376</c:v>
                </c:pt>
                <c:pt idx="203">
                  <c:v>373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405</c:v>
                </c:pt>
                <c:pt idx="209">
                  <c:v>424</c:v>
                </c:pt>
                <c:pt idx="210">
                  <c:v>432</c:v>
                </c:pt>
                <c:pt idx="211">
                  <c:v>414</c:v>
                </c:pt>
                <c:pt idx="212">
                  <c:v>455</c:v>
                </c:pt>
                <c:pt idx="213">
                  <c:v>0</c:v>
                </c:pt>
                <c:pt idx="214">
                  <c:v>0</c:v>
                </c:pt>
                <c:pt idx="215">
                  <c:v>383</c:v>
                </c:pt>
                <c:pt idx="216">
                  <c:v>383</c:v>
                </c:pt>
                <c:pt idx="217">
                  <c:v>0</c:v>
                </c:pt>
                <c:pt idx="218">
                  <c:v>371</c:v>
                </c:pt>
                <c:pt idx="219">
                  <c:v>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A2-437E-AA5A-15D19422A9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terracor.sat Taps Back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Sheet1!$D$2:$D$221</c:f>
              <c:numCache>
                <c:formatCode>General</c:formatCode>
                <c:ptCount val="220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8</c:v>
                </c:pt>
                <c:pt idx="15">
                  <c:v>5</c:v>
                </c:pt>
                <c:pt idx="16">
                  <c:v>0</c:v>
                </c:pt>
                <c:pt idx="17">
                  <c:v>0</c:v>
                </c:pt>
                <c:pt idx="18">
                  <c:v>6</c:v>
                </c:pt>
                <c:pt idx="19">
                  <c:v>10</c:v>
                </c:pt>
                <c:pt idx="20">
                  <c:v>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7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5</c:v>
                </c:pt>
                <c:pt idx="45">
                  <c:v>0</c:v>
                </c:pt>
                <c:pt idx="46">
                  <c:v>0</c:v>
                </c:pt>
                <c:pt idx="47">
                  <c:v>8</c:v>
                </c:pt>
                <c:pt idx="48">
                  <c:v>17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3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4</c:v>
                </c:pt>
                <c:pt idx="65">
                  <c:v>0</c:v>
                </c:pt>
                <c:pt idx="66">
                  <c:v>0</c:v>
                </c:pt>
                <c:pt idx="67">
                  <c:v>4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9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2</c:v>
                </c:pt>
                <c:pt idx="111">
                  <c:v>0</c:v>
                </c:pt>
                <c:pt idx="112">
                  <c:v>7</c:v>
                </c:pt>
                <c:pt idx="113">
                  <c:v>0</c:v>
                </c:pt>
                <c:pt idx="114">
                  <c:v>0</c:v>
                </c:pt>
                <c:pt idx="115">
                  <c:v>7</c:v>
                </c:pt>
                <c:pt idx="116">
                  <c:v>5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9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4</c:v>
                </c:pt>
                <c:pt idx="136">
                  <c:v>10</c:v>
                </c:pt>
                <c:pt idx="137">
                  <c:v>4</c:v>
                </c:pt>
                <c:pt idx="138">
                  <c:v>10</c:v>
                </c:pt>
                <c:pt idx="139">
                  <c:v>5</c:v>
                </c:pt>
                <c:pt idx="140">
                  <c:v>4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7</c:v>
                </c:pt>
                <c:pt idx="157">
                  <c:v>16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8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4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3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4</c:v>
                </c:pt>
                <c:pt idx="187">
                  <c:v>0</c:v>
                </c:pt>
                <c:pt idx="188">
                  <c:v>0</c:v>
                </c:pt>
                <c:pt idx="189">
                  <c:v>2</c:v>
                </c:pt>
                <c:pt idx="190">
                  <c:v>0</c:v>
                </c:pt>
                <c:pt idx="191">
                  <c:v>7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17</c:v>
                </c:pt>
                <c:pt idx="206">
                  <c:v>12</c:v>
                </c:pt>
                <c:pt idx="207">
                  <c:v>16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17</c:v>
                </c:pt>
                <c:pt idx="214">
                  <c:v>11</c:v>
                </c:pt>
                <c:pt idx="215">
                  <c:v>0</c:v>
                </c:pt>
                <c:pt idx="216">
                  <c:v>0</c:v>
                </c:pt>
                <c:pt idx="217">
                  <c:v>4</c:v>
                </c:pt>
                <c:pt idx="218">
                  <c:v>0</c:v>
                </c:pt>
                <c:pt idx="2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A2-437E-AA5A-15D19422A9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terracor.sat Taps Forward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Sheet1!$A$2:$A$221</c:f>
              <c:numCache>
                <c:formatCode>m/d/yyyy</c:formatCode>
                <c:ptCount val="220"/>
                <c:pt idx="0">
                  <c:v>43905</c:v>
                </c:pt>
                <c:pt idx="1">
                  <c:v>43906</c:v>
                </c:pt>
                <c:pt idx="2">
                  <c:v>43906</c:v>
                </c:pt>
                <c:pt idx="3">
                  <c:v>43906</c:v>
                </c:pt>
                <c:pt idx="4">
                  <c:v>43906</c:v>
                </c:pt>
                <c:pt idx="5">
                  <c:v>43906</c:v>
                </c:pt>
                <c:pt idx="6">
                  <c:v>43907</c:v>
                </c:pt>
                <c:pt idx="7">
                  <c:v>43907</c:v>
                </c:pt>
                <c:pt idx="8">
                  <c:v>43907</c:v>
                </c:pt>
                <c:pt idx="9">
                  <c:v>43907</c:v>
                </c:pt>
                <c:pt idx="10">
                  <c:v>43907</c:v>
                </c:pt>
                <c:pt idx="11">
                  <c:v>43907</c:v>
                </c:pt>
                <c:pt idx="12">
                  <c:v>43908</c:v>
                </c:pt>
                <c:pt idx="13">
                  <c:v>43908</c:v>
                </c:pt>
                <c:pt idx="14">
                  <c:v>43910</c:v>
                </c:pt>
                <c:pt idx="15">
                  <c:v>43910</c:v>
                </c:pt>
                <c:pt idx="16">
                  <c:v>43911</c:v>
                </c:pt>
                <c:pt idx="17">
                  <c:v>43911</c:v>
                </c:pt>
                <c:pt idx="18">
                  <c:v>43911</c:v>
                </c:pt>
                <c:pt idx="19">
                  <c:v>43912</c:v>
                </c:pt>
                <c:pt idx="20">
                  <c:v>43912</c:v>
                </c:pt>
                <c:pt idx="21">
                  <c:v>43912</c:v>
                </c:pt>
                <c:pt idx="22">
                  <c:v>43912</c:v>
                </c:pt>
                <c:pt idx="23">
                  <c:v>43912</c:v>
                </c:pt>
                <c:pt idx="24">
                  <c:v>43912</c:v>
                </c:pt>
                <c:pt idx="25">
                  <c:v>43912</c:v>
                </c:pt>
                <c:pt idx="26">
                  <c:v>43913</c:v>
                </c:pt>
                <c:pt idx="27">
                  <c:v>43913</c:v>
                </c:pt>
                <c:pt idx="28">
                  <c:v>43913</c:v>
                </c:pt>
                <c:pt idx="29">
                  <c:v>43914</c:v>
                </c:pt>
                <c:pt idx="30">
                  <c:v>43914</c:v>
                </c:pt>
                <c:pt idx="31">
                  <c:v>43915</c:v>
                </c:pt>
                <c:pt idx="32">
                  <c:v>43915</c:v>
                </c:pt>
                <c:pt idx="33">
                  <c:v>43915</c:v>
                </c:pt>
                <c:pt idx="34">
                  <c:v>43916</c:v>
                </c:pt>
                <c:pt idx="35">
                  <c:v>43916</c:v>
                </c:pt>
                <c:pt idx="36">
                  <c:v>43916</c:v>
                </c:pt>
                <c:pt idx="37">
                  <c:v>43916</c:v>
                </c:pt>
                <c:pt idx="38">
                  <c:v>43917</c:v>
                </c:pt>
                <c:pt idx="39">
                  <c:v>43917</c:v>
                </c:pt>
                <c:pt idx="40">
                  <c:v>43917</c:v>
                </c:pt>
                <c:pt idx="41">
                  <c:v>43917</c:v>
                </c:pt>
                <c:pt idx="42">
                  <c:v>43917</c:v>
                </c:pt>
                <c:pt idx="43">
                  <c:v>43917</c:v>
                </c:pt>
                <c:pt idx="44">
                  <c:v>43917</c:v>
                </c:pt>
                <c:pt idx="45">
                  <c:v>43918</c:v>
                </c:pt>
                <c:pt idx="46">
                  <c:v>43918</c:v>
                </c:pt>
                <c:pt idx="47">
                  <c:v>43918</c:v>
                </c:pt>
                <c:pt idx="48">
                  <c:v>43918</c:v>
                </c:pt>
                <c:pt idx="49">
                  <c:v>43918</c:v>
                </c:pt>
                <c:pt idx="50">
                  <c:v>43918</c:v>
                </c:pt>
                <c:pt idx="51">
                  <c:v>43918</c:v>
                </c:pt>
                <c:pt idx="52">
                  <c:v>43919</c:v>
                </c:pt>
                <c:pt idx="53">
                  <c:v>43919</c:v>
                </c:pt>
                <c:pt idx="54">
                  <c:v>43919</c:v>
                </c:pt>
                <c:pt idx="55">
                  <c:v>43919</c:v>
                </c:pt>
                <c:pt idx="56">
                  <c:v>43919</c:v>
                </c:pt>
                <c:pt idx="57">
                  <c:v>43919</c:v>
                </c:pt>
                <c:pt idx="58">
                  <c:v>43919</c:v>
                </c:pt>
                <c:pt idx="59">
                  <c:v>43919</c:v>
                </c:pt>
                <c:pt idx="60">
                  <c:v>43919</c:v>
                </c:pt>
                <c:pt idx="61">
                  <c:v>43920</c:v>
                </c:pt>
                <c:pt idx="62">
                  <c:v>43920</c:v>
                </c:pt>
                <c:pt idx="63">
                  <c:v>43920</c:v>
                </c:pt>
                <c:pt idx="64">
                  <c:v>43920</c:v>
                </c:pt>
                <c:pt idx="65">
                  <c:v>43921</c:v>
                </c:pt>
                <c:pt idx="66">
                  <c:v>43921</c:v>
                </c:pt>
                <c:pt idx="67">
                  <c:v>43921</c:v>
                </c:pt>
                <c:pt idx="68">
                  <c:v>43921</c:v>
                </c:pt>
                <c:pt idx="69">
                  <c:v>43921</c:v>
                </c:pt>
                <c:pt idx="70">
                  <c:v>43921</c:v>
                </c:pt>
                <c:pt idx="71">
                  <c:v>43921</c:v>
                </c:pt>
                <c:pt idx="72">
                  <c:v>43921</c:v>
                </c:pt>
                <c:pt idx="73">
                  <c:v>43921</c:v>
                </c:pt>
                <c:pt idx="74">
                  <c:v>43921</c:v>
                </c:pt>
                <c:pt idx="75">
                  <c:v>43921</c:v>
                </c:pt>
                <c:pt idx="76">
                  <c:v>43921</c:v>
                </c:pt>
                <c:pt idx="77">
                  <c:v>43921</c:v>
                </c:pt>
                <c:pt idx="78">
                  <c:v>43922</c:v>
                </c:pt>
                <c:pt idx="79">
                  <c:v>43922</c:v>
                </c:pt>
                <c:pt idx="80">
                  <c:v>43922</c:v>
                </c:pt>
                <c:pt idx="81">
                  <c:v>43922</c:v>
                </c:pt>
                <c:pt idx="82">
                  <c:v>43923</c:v>
                </c:pt>
                <c:pt idx="83">
                  <c:v>43923</c:v>
                </c:pt>
                <c:pt idx="84">
                  <c:v>43923</c:v>
                </c:pt>
                <c:pt idx="85">
                  <c:v>43923</c:v>
                </c:pt>
                <c:pt idx="86">
                  <c:v>43923</c:v>
                </c:pt>
                <c:pt idx="87">
                  <c:v>43923</c:v>
                </c:pt>
                <c:pt idx="88">
                  <c:v>43924</c:v>
                </c:pt>
                <c:pt idx="89">
                  <c:v>43924</c:v>
                </c:pt>
                <c:pt idx="90">
                  <c:v>43924</c:v>
                </c:pt>
                <c:pt idx="91">
                  <c:v>43924</c:v>
                </c:pt>
                <c:pt idx="92">
                  <c:v>43924</c:v>
                </c:pt>
                <c:pt idx="93">
                  <c:v>43924</c:v>
                </c:pt>
                <c:pt idx="94">
                  <c:v>43925</c:v>
                </c:pt>
                <c:pt idx="95">
                  <c:v>43925</c:v>
                </c:pt>
                <c:pt idx="96">
                  <c:v>43926</c:v>
                </c:pt>
                <c:pt idx="97">
                  <c:v>43926</c:v>
                </c:pt>
                <c:pt idx="98">
                  <c:v>43926</c:v>
                </c:pt>
                <c:pt idx="99">
                  <c:v>43926</c:v>
                </c:pt>
                <c:pt idx="100">
                  <c:v>43926</c:v>
                </c:pt>
                <c:pt idx="101">
                  <c:v>43926</c:v>
                </c:pt>
                <c:pt idx="102">
                  <c:v>43927</c:v>
                </c:pt>
                <c:pt idx="103">
                  <c:v>43928</c:v>
                </c:pt>
                <c:pt idx="104">
                  <c:v>43928</c:v>
                </c:pt>
                <c:pt idx="105">
                  <c:v>43928</c:v>
                </c:pt>
                <c:pt idx="106">
                  <c:v>43929</c:v>
                </c:pt>
                <c:pt idx="107">
                  <c:v>43930</c:v>
                </c:pt>
                <c:pt idx="108">
                  <c:v>43930</c:v>
                </c:pt>
                <c:pt idx="109">
                  <c:v>43930</c:v>
                </c:pt>
                <c:pt idx="110">
                  <c:v>43930</c:v>
                </c:pt>
                <c:pt idx="111">
                  <c:v>43930</c:v>
                </c:pt>
                <c:pt idx="112">
                  <c:v>43930</c:v>
                </c:pt>
                <c:pt idx="113">
                  <c:v>43930</c:v>
                </c:pt>
                <c:pt idx="114">
                  <c:v>43930</c:v>
                </c:pt>
                <c:pt idx="115">
                  <c:v>43930</c:v>
                </c:pt>
                <c:pt idx="116">
                  <c:v>43930</c:v>
                </c:pt>
                <c:pt idx="117">
                  <c:v>43930</c:v>
                </c:pt>
                <c:pt idx="118">
                  <c:v>43930</c:v>
                </c:pt>
                <c:pt idx="119">
                  <c:v>43931</c:v>
                </c:pt>
                <c:pt idx="120">
                  <c:v>43931</c:v>
                </c:pt>
                <c:pt idx="121">
                  <c:v>43931</c:v>
                </c:pt>
                <c:pt idx="122">
                  <c:v>43932</c:v>
                </c:pt>
                <c:pt idx="123">
                  <c:v>43932</c:v>
                </c:pt>
                <c:pt idx="124">
                  <c:v>43932</c:v>
                </c:pt>
                <c:pt idx="125">
                  <c:v>43933</c:v>
                </c:pt>
                <c:pt idx="126">
                  <c:v>43933</c:v>
                </c:pt>
                <c:pt idx="127">
                  <c:v>43933</c:v>
                </c:pt>
                <c:pt idx="128">
                  <c:v>43933</c:v>
                </c:pt>
                <c:pt idx="129">
                  <c:v>43934</c:v>
                </c:pt>
                <c:pt idx="130">
                  <c:v>43934</c:v>
                </c:pt>
                <c:pt idx="131">
                  <c:v>43934</c:v>
                </c:pt>
                <c:pt idx="132">
                  <c:v>43934</c:v>
                </c:pt>
                <c:pt idx="133">
                  <c:v>43934</c:v>
                </c:pt>
                <c:pt idx="134">
                  <c:v>43934</c:v>
                </c:pt>
                <c:pt idx="135">
                  <c:v>43934</c:v>
                </c:pt>
                <c:pt idx="136">
                  <c:v>43934</c:v>
                </c:pt>
                <c:pt idx="137">
                  <c:v>43934</c:v>
                </c:pt>
                <c:pt idx="138">
                  <c:v>43934</c:v>
                </c:pt>
                <c:pt idx="139">
                  <c:v>43934</c:v>
                </c:pt>
                <c:pt idx="140">
                  <c:v>43934</c:v>
                </c:pt>
                <c:pt idx="141">
                  <c:v>43935</c:v>
                </c:pt>
                <c:pt idx="142">
                  <c:v>43935</c:v>
                </c:pt>
                <c:pt idx="143">
                  <c:v>43935</c:v>
                </c:pt>
                <c:pt idx="144">
                  <c:v>43935</c:v>
                </c:pt>
                <c:pt idx="145">
                  <c:v>43935</c:v>
                </c:pt>
                <c:pt idx="146">
                  <c:v>43935</c:v>
                </c:pt>
                <c:pt idx="147">
                  <c:v>43936</c:v>
                </c:pt>
                <c:pt idx="148">
                  <c:v>43936</c:v>
                </c:pt>
                <c:pt idx="149">
                  <c:v>43936</c:v>
                </c:pt>
                <c:pt idx="150">
                  <c:v>43937</c:v>
                </c:pt>
                <c:pt idx="151">
                  <c:v>43937</c:v>
                </c:pt>
                <c:pt idx="152">
                  <c:v>43937</c:v>
                </c:pt>
                <c:pt idx="153">
                  <c:v>43937</c:v>
                </c:pt>
                <c:pt idx="154">
                  <c:v>43937</c:v>
                </c:pt>
                <c:pt idx="155">
                  <c:v>43937</c:v>
                </c:pt>
                <c:pt idx="156">
                  <c:v>43937</c:v>
                </c:pt>
                <c:pt idx="157">
                  <c:v>43937</c:v>
                </c:pt>
                <c:pt idx="158">
                  <c:v>43938</c:v>
                </c:pt>
                <c:pt idx="159">
                  <c:v>43938</c:v>
                </c:pt>
                <c:pt idx="160">
                  <c:v>43938</c:v>
                </c:pt>
                <c:pt idx="161">
                  <c:v>43938</c:v>
                </c:pt>
                <c:pt idx="162">
                  <c:v>43938</c:v>
                </c:pt>
                <c:pt idx="163">
                  <c:v>43938</c:v>
                </c:pt>
                <c:pt idx="164">
                  <c:v>43939</c:v>
                </c:pt>
                <c:pt idx="165">
                  <c:v>43939</c:v>
                </c:pt>
                <c:pt idx="166">
                  <c:v>43939</c:v>
                </c:pt>
                <c:pt idx="167">
                  <c:v>43939</c:v>
                </c:pt>
                <c:pt idx="168">
                  <c:v>43939</c:v>
                </c:pt>
                <c:pt idx="169">
                  <c:v>43939</c:v>
                </c:pt>
                <c:pt idx="170">
                  <c:v>43940</c:v>
                </c:pt>
                <c:pt idx="171">
                  <c:v>43940</c:v>
                </c:pt>
                <c:pt idx="172">
                  <c:v>43940</c:v>
                </c:pt>
                <c:pt idx="173">
                  <c:v>43941</c:v>
                </c:pt>
                <c:pt idx="174">
                  <c:v>43941</c:v>
                </c:pt>
                <c:pt idx="175">
                  <c:v>43941</c:v>
                </c:pt>
                <c:pt idx="176">
                  <c:v>43941</c:v>
                </c:pt>
                <c:pt idx="177">
                  <c:v>43942</c:v>
                </c:pt>
                <c:pt idx="178">
                  <c:v>43942</c:v>
                </c:pt>
                <c:pt idx="179">
                  <c:v>43942</c:v>
                </c:pt>
                <c:pt idx="180">
                  <c:v>43942</c:v>
                </c:pt>
                <c:pt idx="181">
                  <c:v>43942</c:v>
                </c:pt>
                <c:pt idx="182">
                  <c:v>43943</c:v>
                </c:pt>
                <c:pt idx="183">
                  <c:v>43943</c:v>
                </c:pt>
                <c:pt idx="184">
                  <c:v>43943</c:v>
                </c:pt>
                <c:pt idx="185">
                  <c:v>43943</c:v>
                </c:pt>
                <c:pt idx="186">
                  <c:v>43943</c:v>
                </c:pt>
                <c:pt idx="187">
                  <c:v>43944</c:v>
                </c:pt>
                <c:pt idx="188">
                  <c:v>43944</c:v>
                </c:pt>
                <c:pt idx="189">
                  <c:v>43944</c:v>
                </c:pt>
                <c:pt idx="190">
                  <c:v>43944</c:v>
                </c:pt>
                <c:pt idx="191">
                  <c:v>43944</c:v>
                </c:pt>
                <c:pt idx="192">
                  <c:v>43944</c:v>
                </c:pt>
                <c:pt idx="193">
                  <c:v>43945</c:v>
                </c:pt>
                <c:pt idx="194">
                  <c:v>43945</c:v>
                </c:pt>
                <c:pt idx="195">
                  <c:v>43945</c:v>
                </c:pt>
                <c:pt idx="196">
                  <c:v>43945</c:v>
                </c:pt>
                <c:pt idx="197">
                  <c:v>43945</c:v>
                </c:pt>
                <c:pt idx="198">
                  <c:v>43945</c:v>
                </c:pt>
                <c:pt idx="199">
                  <c:v>43945</c:v>
                </c:pt>
                <c:pt idx="200">
                  <c:v>43945</c:v>
                </c:pt>
                <c:pt idx="201">
                  <c:v>43945</c:v>
                </c:pt>
                <c:pt idx="202">
                  <c:v>43946</c:v>
                </c:pt>
                <c:pt idx="203">
                  <c:v>43946</c:v>
                </c:pt>
                <c:pt idx="204">
                  <c:v>43946</c:v>
                </c:pt>
                <c:pt idx="205">
                  <c:v>43946</c:v>
                </c:pt>
                <c:pt idx="206">
                  <c:v>43946</c:v>
                </c:pt>
                <c:pt idx="207">
                  <c:v>43947</c:v>
                </c:pt>
                <c:pt idx="208">
                  <c:v>43947</c:v>
                </c:pt>
                <c:pt idx="209">
                  <c:v>43947</c:v>
                </c:pt>
                <c:pt idx="210">
                  <c:v>43947</c:v>
                </c:pt>
                <c:pt idx="211">
                  <c:v>43947</c:v>
                </c:pt>
                <c:pt idx="212">
                  <c:v>43947</c:v>
                </c:pt>
                <c:pt idx="213">
                  <c:v>43947</c:v>
                </c:pt>
                <c:pt idx="214">
                  <c:v>43947</c:v>
                </c:pt>
                <c:pt idx="215">
                  <c:v>43947</c:v>
                </c:pt>
                <c:pt idx="216">
                  <c:v>43947</c:v>
                </c:pt>
                <c:pt idx="217">
                  <c:v>43948</c:v>
                </c:pt>
                <c:pt idx="218">
                  <c:v>43949</c:v>
                </c:pt>
                <c:pt idx="219">
                  <c:v>43949</c:v>
                </c:pt>
              </c:numCache>
            </c:numRef>
          </c:cat>
          <c:val>
            <c:numRef>
              <c:f>Sheet1!$E$2:$E$221</c:f>
              <c:numCache>
                <c:formatCode>General</c:formatCode>
                <c:ptCount val="220"/>
                <c:pt idx="0">
                  <c:v>0</c:v>
                </c:pt>
                <c:pt idx="1">
                  <c:v>83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74</c:v>
                </c:pt>
                <c:pt idx="12">
                  <c:v>73</c:v>
                </c:pt>
                <c:pt idx="13">
                  <c:v>0</c:v>
                </c:pt>
                <c:pt idx="14">
                  <c:v>98</c:v>
                </c:pt>
                <c:pt idx="15">
                  <c:v>91</c:v>
                </c:pt>
                <c:pt idx="16">
                  <c:v>0</c:v>
                </c:pt>
                <c:pt idx="17">
                  <c:v>0</c:v>
                </c:pt>
                <c:pt idx="18">
                  <c:v>92</c:v>
                </c:pt>
                <c:pt idx="19">
                  <c:v>64</c:v>
                </c:pt>
                <c:pt idx="20">
                  <c:v>85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86</c:v>
                </c:pt>
                <c:pt idx="28">
                  <c:v>0</c:v>
                </c:pt>
                <c:pt idx="29">
                  <c:v>0</c:v>
                </c:pt>
                <c:pt idx="30">
                  <c:v>87</c:v>
                </c:pt>
                <c:pt idx="31">
                  <c:v>0</c:v>
                </c:pt>
                <c:pt idx="32">
                  <c:v>0</c:v>
                </c:pt>
                <c:pt idx="33">
                  <c:v>86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87</c:v>
                </c:pt>
                <c:pt idx="38">
                  <c:v>0</c:v>
                </c:pt>
                <c:pt idx="39">
                  <c:v>82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87</c:v>
                </c:pt>
                <c:pt idx="45">
                  <c:v>0</c:v>
                </c:pt>
                <c:pt idx="46">
                  <c:v>0</c:v>
                </c:pt>
                <c:pt idx="47">
                  <c:v>128</c:v>
                </c:pt>
                <c:pt idx="48">
                  <c:v>123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108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108</c:v>
                </c:pt>
                <c:pt idx="65">
                  <c:v>0</c:v>
                </c:pt>
                <c:pt idx="66">
                  <c:v>0</c:v>
                </c:pt>
                <c:pt idx="67">
                  <c:v>87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103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114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96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111</c:v>
                </c:pt>
                <c:pt idx="111">
                  <c:v>0</c:v>
                </c:pt>
                <c:pt idx="112">
                  <c:v>113</c:v>
                </c:pt>
                <c:pt idx="113">
                  <c:v>0</c:v>
                </c:pt>
                <c:pt idx="114">
                  <c:v>0</c:v>
                </c:pt>
                <c:pt idx="115">
                  <c:v>103</c:v>
                </c:pt>
                <c:pt idx="116">
                  <c:v>99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96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144</c:v>
                </c:pt>
                <c:pt idx="136">
                  <c:v>137</c:v>
                </c:pt>
                <c:pt idx="137">
                  <c:v>137</c:v>
                </c:pt>
                <c:pt idx="138">
                  <c:v>129</c:v>
                </c:pt>
                <c:pt idx="139">
                  <c:v>137</c:v>
                </c:pt>
                <c:pt idx="140">
                  <c:v>135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111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95</c:v>
                </c:pt>
                <c:pt idx="157">
                  <c:v>96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114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105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108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101</c:v>
                </c:pt>
                <c:pt idx="187">
                  <c:v>0</c:v>
                </c:pt>
                <c:pt idx="188">
                  <c:v>0</c:v>
                </c:pt>
                <c:pt idx="189">
                  <c:v>103</c:v>
                </c:pt>
                <c:pt idx="190">
                  <c:v>0</c:v>
                </c:pt>
                <c:pt idx="191">
                  <c:v>86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110</c:v>
                </c:pt>
                <c:pt idx="205">
                  <c:v>102</c:v>
                </c:pt>
                <c:pt idx="206">
                  <c:v>104</c:v>
                </c:pt>
                <c:pt idx="207">
                  <c:v>133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110</c:v>
                </c:pt>
                <c:pt idx="214">
                  <c:v>115</c:v>
                </c:pt>
                <c:pt idx="215">
                  <c:v>0</c:v>
                </c:pt>
                <c:pt idx="216">
                  <c:v>0</c:v>
                </c:pt>
                <c:pt idx="217">
                  <c:v>110</c:v>
                </c:pt>
                <c:pt idx="218">
                  <c:v>0</c:v>
                </c:pt>
                <c:pt idx="2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A2-437E-AA5A-15D19422A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55056"/>
        <c:axId val="308555712"/>
      </c:lineChart>
      <c:dateAx>
        <c:axId val="30855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5712"/>
        <c:crosses val="autoZero"/>
        <c:auto val="1"/>
        <c:lblOffset val="100"/>
        <c:baseTimeUnit val="days"/>
      </c:dateAx>
      <c:valAx>
        <c:axId val="30855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5BDB3-F3EA-479E-A812-8C013B74BA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(papucchini) without Own posts+stories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FC135B-C945-4F18-9118-0014172E44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924642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C6DE-F03D-49E7-8AE3-F50D2298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Terracor Terragust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0C7DA-BF9E-4AB9-B022-8BDD8CA9E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920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1238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750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898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55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139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31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299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410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391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664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5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5.0272 %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57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terracor.sat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7.1711 %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69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90304-8857-4BA2-9A4E-612B58026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6522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8C7D2-9396-4353-996F-44AA0A3B4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Terracor Terragust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759A7-2B49-4E83-AFE0-921039AFD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253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423321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716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121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75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104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236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62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67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987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3091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87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471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305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074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44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1124.40625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484.14035087719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57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terracor.sat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354.41379310345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149.34693877551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88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A27F0-FC63-49BB-B9CC-41DFA3174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20721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00B56-C3E1-4FAB-9F76-180863DF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6632F7-B1D8-4B51-A1D9-3B6871A89C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335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17A26-66EC-465D-8F36-2E2FCE5D1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F8C38-1B3F-424D-BFB4-10C28A590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95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E7BA-97D2-4B45-8449-6D61A73A6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3FA551-E7A5-4402-B161-956494D7B3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5366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E1D2D-62EF-4466-8C9D-64B3AFE8D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8B0CA-38BA-4A1F-B7DF-01C184071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86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85733-B5FB-4834-86CC-6A47EEE3C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6A3E8-5961-405D-97FD-9B563B050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4470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073C0-F5C6-4F73-ADC8-AC1C21AC0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74E20-F042-4A83-9C99-D7C65D92F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943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11239-B557-491A-BA3A-70E78D143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743423-3B8B-453C-8087-0185F0D72D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907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CDFDF-6387-44DC-9F1D-BDD5BBCE4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D63E7-43A8-4F46-93AA-AF7FDA3AB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9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7DB2-5EB9-4DCD-8B37-9E22C0F60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711F28-BF95-41F5-B7EA-21E51809C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939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2B633-AAC8-4BF9-BA6D-8CFAD178C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92851-FC8A-4DDB-9129-B3361B49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EE6ED-52E6-4EBC-9963-1A1A854C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AD7A23-0B50-4C2B-9F58-426D53327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8352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E750F-D2A3-4762-BF85-6A1415295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6E8F1-340F-4337-B6B8-5155AFAC9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445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925E7-9489-4C0C-91FB-0A8CD1EDB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Engagement Rate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C80E2D-F3CA-4DE6-9B84-1D56ED10CC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2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E3ADE-860A-4F81-A75E-E56DB1B46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FDDEE-6EBC-4936-A1CE-6EF9082B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59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D2BE9-5B25-4266-BA24-173AF067E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Terracor Terragust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3DE90-2EFD-4AE6-B314-AEC0411D3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625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48825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800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765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570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319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64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131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652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446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443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984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19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7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27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terracor.sat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942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56A8A-5781-42EA-AC68-612567802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829716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D76A-7260-4A69-9F6C-B876BC7F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6CEE42-A30F-4BC2-AF9F-E2B08113A9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50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2941E-9252-44CD-97F2-C37EC38D6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A4D70-3F7A-4511-BB4F-33E137CDC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2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27CC-FD46-44C0-A28E-4DEA0CB93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Terracor Terragust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6A3CD7-DE2A-4E19-9CA3-5ED3B7D3F3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8648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72FC0-C8C2-43E4-AD1E-4D2769817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9F7E3-B33A-42FF-BCF8-5BB3FCE0D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03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325</Words>
  <Application>Microsoft Office PowerPoint</Application>
  <PresentationFormat>On-screen Show (4:3)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(papucchini) without Own posts+stories</vt:lpstr>
      <vt:lpstr>Instagram Key Metrics Table | Terracor Terragust</vt:lpstr>
      <vt:lpstr>Instagram Key Metrics Table | Terracor Terragust</vt:lpstr>
      <vt:lpstr>Instagram Followers Total | Terracor Terragust</vt:lpstr>
      <vt:lpstr>Instagram Followers Change Rate | Terracor Terragust</vt:lpstr>
      <vt:lpstr>Instagram Average Interactions Per Post | Terracor Terragust</vt:lpstr>
      <vt:lpstr>Instagram Average Likes Per Post | Terracor Terragust</vt:lpstr>
      <vt:lpstr>Instagram Average Comments Per Post | Terracor Terragust</vt:lpstr>
      <vt:lpstr>Instagram Reach | Terracor Terragust</vt:lpstr>
      <vt:lpstr>Instagram Instagram Post Engagement Rate | Terracor Terragust</vt:lpstr>
      <vt:lpstr>Instagram Stories Key Metrics Table | Terracor Terragust</vt:lpstr>
      <vt:lpstr>Instagram Stories Key Metrics Line Chart | Terracor Terragust</vt:lpstr>
      <vt:lpstr>Instagram Stories Taps Line Chart | Terracor Terragust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(papucchini) without Own posts+stories</dc:title>
  <dc:creator>Frederik Peiniger</dc:creator>
  <cp:lastModifiedBy>Frederik Peiniger</cp:lastModifiedBy>
  <cp:revision>1</cp:revision>
  <dcterms:created xsi:type="dcterms:W3CDTF">2020-04-29T10:18:51Z</dcterms:created>
  <dcterms:modified xsi:type="dcterms:W3CDTF">2020-04-29T10:19:08Z</dcterms:modified>
</cp:coreProperties>
</file>