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Terragust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735</c:v>
                </c:pt>
                <c:pt idx="1">
                  <c:v>735</c:v>
                </c:pt>
                <c:pt idx="2">
                  <c:v>735</c:v>
                </c:pt>
                <c:pt idx="3">
                  <c:v>735</c:v>
                </c:pt>
                <c:pt idx="4">
                  <c:v>735</c:v>
                </c:pt>
                <c:pt idx="5">
                  <c:v>736</c:v>
                </c:pt>
                <c:pt idx="6">
                  <c:v>736</c:v>
                </c:pt>
                <c:pt idx="7">
                  <c:v>736</c:v>
                </c:pt>
                <c:pt idx="8">
                  <c:v>736</c:v>
                </c:pt>
                <c:pt idx="9">
                  <c:v>736</c:v>
                </c:pt>
                <c:pt idx="10">
                  <c:v>761</c:v>
                </c:pt>
                <c:pt idx="11">
                  <c:v>773</c:v>
                </c:pt>
                <c:pt idx="12">
                  <c:v>777</c:v>
                </c:pt>
                <c:pt idx="13">
                  <c:v>787</c:v>
                </c:pt>
                <c:pt idx="14">
                  <c:v>790</c:v>
                </c:pt>
                <c:pt idx="15">
                  <c:v>791</c:v>
                </c:pt>
                <c:pt idx="16">
                  <c:v>794</c:v>
                </c:pt>
                <c:pt idx="17">
                  <c:v>796</c:v>
                </c:pt>
                <c:pt idx="18">
                  <c:v>797</c:v>
                </c:pt>
                <c:pt idx="19">
                  <c:v>806</c:v>
                </c:pt>
                <c:pt idx="20">
                  <c:v>810</c:v>
                </c:pt>
                <c:pt idx="21">
                  <c:v>813</c:v>
                </c:pt>
                <c:pt idx="22">
                  <c:v>818</c:v>
                </c:pt>
                <c:pt idx="23">
                  <c:v>820</c:v>
                </c:pt>
                <c:pt idx="24">
                  <c:v>823</c:v>
                </c:pt>
                <c:pt idx="25">
                  <c:v>827</c:v>
                </c:pt>
                <c:pt idx="26">
                  <c:v>830</c:v>
                </c:pt>
                <c:pt idx="27">
                  <c:v>833</c:v>
                </c:pt>
                <c:pt idx="28">
                  <c:v>835</c:v>
                </c:pt>
                <c:pt idx="29">
                  <c:v>837</c:v>
                </c:pt>
                <c:pt idx="30">
                  <c:v>840</c:v>
                </c:pt>
                <c:pt idx="31">
                  <c:v>841</c:v>
                </c:pt>
                <c:pt idx="32">
                  <c:v>849</c:v>
                </c:pt>
                <c:pt idx="33">
                  <c:v>853</c:v>
                </c:pt>
                <c:pt idx="34">
                  <c:v>854</c:v>
                </c:pt>
                <c:pt idx="35">
                  <c:v>872</c:v>
                </c:pt>
                <c:pt idx="36">
                  <c:v>873</c:v>
                </c:pt>
                <c:pt idx="37">
                  <c:v>879</c:v>
                </c:pt>
                <c:pt idx="38">
                  <c:v>882</c:v>
                </c:pt>
                <c:pt idx="39">
                  <c:v>887</c:v>
                </c:pt>
                <c:pt idx="40">
                  <c:v>890</c:v>
                </c:pt>
                <c:pt idx="41">
                  <c:v>893</c:v>
                </c:pt>
                <c:pt idx="42">
                  <c:v>894</c:v>
                </c:pt>
                <c:pt idx="43">
                  <c:v>896</c:v>
                </c:pt>
                <c:pt idx="44">
                  <c:v>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F5-49B4-8CDB-1BDD0915FA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Terracor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505</c:v>
                </c:pt>
                <c:pt idx="1">
                  <c:v>505</c:v>
                </c:pt>
                <c:pt idx="2">
                  <c:v>505</c:v>
                </c:pt>
                <c:pt idx="3">
                  <c:v>505</c:v>
                </c:pt>
                <c:pt idx="4">
                  <c:v>505</c:v>
                </c:pt>
                <c:pt idx="5">
                  <c:v>508</c:v>
                </c:pt>
                <c:pt idx="6">
                  <c:v>517</c:v>
                </c:pt>
                <c:pt idx="7">
                  <c:v>519</c:v>
                </c:pt>
                <c:pt idx="8">
                  <c:v>520</c:v>
                </c:pt>
                <c:pt idx="9">
                  <c:v>521</c:v>
                </c:pt>
                <c:pt idx="10">
                  <c:v>535</c:v>
                </c:pt>
                <c:pt idx="11">
                  <c:v>538</c:v>
                </c:pt>
                <c:pt idx="12">
                  <c:v>545</c:v>
                </c:pt>
                <c:pt idx="13">
                  <c:v>551</c:v>
                </c:pt>
                <c:pt idx="14">
                  <c:v>552</c:v>
                </c:pt>
                <c:pt idx="15">
                  <c:v>552</c:v>
                </c:pt>
                <c:pt idx="16">
                  <c:v>554</c:v>
                </c:pt>
                <c:pt idx="17">
                  <c:v>557</c:v>
                </c:pt>
                <c:pt idx="18">
                  <c:v>558</c:v>
                </c:pt>
                <c:pt idx="19">
                  <c:v>561</c:v>
                </c:pt>
                <c:pt idx="20">
                  <c:v>562</c:v>
                </c:pt>
                <c:pt idx="21">
                  <c:v>562</c:v>
                </c:pt>
                <c:pt idx="22">
                  <c:v>564</c:v>
                </c:pt>
                <c:pt idx="23">
                  <c:v>566</c:v>
                </c:pt>
                <c:pt idx="24">
                  <c:v>566</c:v>
                </c:pt>
                <c:pt idx="25">
                  <c:v>565</c:v>
                </c:pt>
                <c:pt idx="26">
                  <c:v>565</c:v>
                </c:pt>
                <c:pt idx="27">
                  <c:v>568</c:v>
                </c:pt>
                <c:pt idx="28">
                  <c:v>568</c:v>
                </c:pt>
                <c:pt idx="29">
                  <c:v>568</c:v>
                </c:pt>
                <c:pt idx="30">
                  <c:v>568</c:v>
                </c:pt>
                <c:pt idx="31">
                  <c:v>570</c:v>
                </c:pt>
                <c:pt idx="32">
                  <c:v>570</c:v>
                </c:pt>
                <c:pt idx="33">
                  <c:v>572</c:v>
                </c:pt>
                <c:pt idx="34">
                  <c:v>572</c:v>
                </c:pt>
                <c:pt idx="35">
                  <c:v>575</c:v>
                </c:pt>
                <c:pt idx="36">
                  <c:v>575</c:v>
                </c:pt>
                <c:pt idx="37">
                  <c:v>577</c:v>
                </c:pt>
                <c:pt idx="38">
                  <c:v>576</c:v>
                </c:pt>
                <c:pt idx="39">
                  <c:v>577</c:v>
                </c:pt>
                <c:pt idx="40">
                  <c:v>577</c:v>
                </c:pt>
                <c:pt idx="41">
                  <c:v>579</c:v>
                </c:pt>
                <c:pt idx="42">
                  <c:v>581</c:v>
                </c:pt>
                <c:pt idx="43">
                  <c:v>581</c:v>
                </c:pt>
                <c:pt idx="44">
                  <c:v>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F5-49B4-8CDB-1BDD0915FA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330432"/>
        <c:axId val="358332400"/>
      </c:lineChart>
      <c:dateAx>
        <c:axId val="358330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32400"/>
        <c:crosses val="autoZero"/>
        <c:auto val="1"/>
        <c:lblOffset val="100"/>
        <c:baseTimeUnit val="days"/>
      </c:dateAx>
      <c:valAx>
        <c:axId val="35833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3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Terracor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33</c:v>
                </c:pt>
                <c:pt idx="1">
                  <c:v>136</c:v>
                </c:pt>
                <c:pt idx="2">
                  <c:v>113</c:v>
                </c:pt>
                <c:pt idx="3">
                  <c:v>14</c:v>
                </c:pt>
                <c:pt idx="4">
                  <c:v>3</c:v>
                </c:pt>
                <c:pt idx="5">
                  <c:v>158</c:v>
                </c:pt>
                <c:pt idx="6">
                  <c:v>124</c:v>
                </c:pt>
                <c:pt idx="7">
                  <c:v>119</c:v>
                </c:pt>
                <c:pt idx="8">
                  <c:v>105</c:v>
                </c:pt>
                <c:pt idx="9">
                  <c:v>119</c:v>
                </c:pt>
                <c:pt idx="10">
                  <c:v>1161</c:v>
                </c:pt>
                <c:pt idx="11">
                  <c:v>278</c:v>
                </c:pt>
                <c:pt idx="12">
                  <c:v>1704</c:v>
                </c:pt>
                <c:pt idx="13">
                  <c:v>737</c:v>
                </c:pt>
                <c:pt idx="14">
                  <c:v>431</c:v>
                </c:pt>
                <c:pt idx="15">
                  <c:v>308</c:v>
                </c:pt>
                <c:pt idx="16">
                  <c:v>205</c:v>
                </c:pt>
                <c:pt idx="17">
                  <c:v>169</c:v>
                </c:pt>
                <c:pt idx="18">
                  <c:v>62</c:v>
                </c:pt>
                <c:pt idx="19">
                  <c:v>273</c:v>
                </c:pt>
                <c:pt idx="20">
                  <c:v>68</c:v>
                </c:pt>
                <c:pt idx="21">
                  <c:v>163</c:v>
                </c:pt>
                <c:pt idx="22">
                  <c:v>202</c:v>
                </c:pt>
                <c:pt idx="23">
                  <c:v>279</c:v>
                </c:pt>
                <c:pt idx="24">
                  <c:v>168</c:v>
                </c:pt>
                <c:pt idx="25">
                  <c:v>49</c:v>
                </c:pt>
                <c:pt idx="26">
                  <c:v>420</c:v>
                </c:pt>
                <c:pt idx="27">
                  <c:v>144</c:v>
                </c:pt>
                <c:pt idx="28">
                  <c:v>264</c:v>
                </c:pt>
                <c:pt idx="29">
                  <c:v>241</c:v>
                </c:pt>
                <c:pt idx="30">
                  <c:v>35</c:v>
                </c:pt>
                <c:pt idx="31">
                  <c:v>251</c:v>
                </c:pt>
                <c:pt idx="32">
                  <c:v>48</c:v>
                </c:pt>
                <c:pt idx="33">
                  <c:v>194</c:v>
                </c:pt>
                <c:pt idx="34">
                  <c:v>194</c:v>
                </c:pt>
                <c:pt idx="35">
                  <c:v>526</c:v>
                </c:pt>
                <c:pt idx="36">
                  <c:v>247</c:v>
                </c:pt>
                <c:pt idx="37">
                  <c:v>40</c:v>
                </c:pt>
                <c:pt idx="38">
                  <c:v>194</c:v>
                </c:pt>
                <c:pt idx="39">
                  <c:v>144</c:v>
                </c:pt>
                <c:pt idx="40">
                  <c:v>242</c:v>
                </c:pt>
                <c:pt idx="41">
                  <c:v>61</c:v>
                </c:pt>
                <c:pt idx="42">
                  <c:v>269</c:v>
                </c:pt>
                <c:pt idx="43">
                  <c:v>218</c:v>
                </c:pt>
                <c:pt idx="44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6A-4457-9C8B-253D68E22F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Terracor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6A-4457-9C8B-253D68E22F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Terracor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9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52</c:v>
                </c:pt>
                <c:pt idx="6">
                  <c:v>28</c:v>
                </c:pt>
                <c:pt idx="7">
                  <c:v>22</c:v>
                </c:pt>
                <c:pt idx="8">
                  <c:v>5</c:v>
                </c:pt>
                <c:pt idx="9">
                  <c:v>9</c:v>
                </c:pt>
                <c:pt idx="10">
                  <c:v>1023</c:v>
                </c:pt>
                <c:pt idx="11">
                  <c:v>244</c:v>
                </c:pt>
                <c:pt idx="12">
                  <c:v>1599</c:v>
                </c:pt>
                <c:pt idx="13">
                  <c:v>596</c:v>
                </c:pt>
                <c:pt idx="14">
                  <c:v>233</c:v>
                </c:pt>
                <c:pt idx="15">
                  <c:v>140</c:v>
                </c:pt>
                <c:pt idx="16">
                  <c:v>53</c:v>
                </c:pt>
                <c:pt idx="17">
                  <c:v>37</c:v>
                </c:pt>
                <c:pt idx="18">
                  <c:v>27</c:v>
                </c:pt>
                <c:pt idx="19">
                  <c:v>74</c:v>
                </c:pt>
                <c:pt idx="20">
                  <c:v>35</c:v>
                </c:pt>
                <c:pt idx="21">
                  <c:v>27</c:v>
                </c:pt>
                <c:pt idx="22">
                  <c:v>53</c:v>
                </c:pt>
                <c:pt idx="23">
                  <c:v>177</c:v>
                </c:pt>
                <c:pt idx="24">
                  <c:v>30</c:v>
                </c:pt>
                <c:pt idx="25">
                  <c:v>28</c:v>
                </c:pt>
                <c:pt idx="26">
                  <c:v>216</c:v>
                </c:pt>
                <c:pt idx="27">
                  <c:v>110</c:v>
                </c:pt>
                <c:pt idx="28">
                  <c:v>61</c:v>
                </c:pt>
                <c:pt idx="29">
                  <c:v>28</c:v>
                </c:pt>
                <c:pt idx="30">
                  <c:v>21</c:v>
                </c:pt>
                <c:pt idx="31">
                  <c:v>61</c:v>
                </c:pt>
                <c:pt idx="32">
                  <c:v>28</c:v>
                </c:pt>
                <c:pt idx="33">
                  <c:v>20</c:v>
                </c:pt>
                <c:pt idx="34">
                  <c:v>22</c:v>
                </c:pt>
                <c:pt idx="35">
                  <c:v>263</c:v>
                </c:pt>
                <c:pt idx="36">
                  <c:v>43</c:v>
                </c:pt>
                <c:pt idx="37">
                  <c:v>14</c:v>
                </c:pt>
                <c:pt idx="38">
                  <c:v>21</c:v>
                </c:pt>
                <c:pt idx="39">
                  <c:v>35</c:v>
                </c:pt>
                <c:pt idx="40">
                  <c:v>52</c:v>
                </c:pt>
                <c:pt idx="41">
                  <c:v>24</c:v>
                </c:pt>
                <c:pt idx="42">
                  <c:v>72</c:v>
                </c:pt>
                <c:pt idx="43">
                  <c:v>6</c:v>
                </c:pt>
                <c:pt idx="4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6A-4457-9C8B-253D68E22F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Terragust Organic Reach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Sheet1!$E$2:$E$46</c:f>
              <c:numCache>
                <c:formatCode>General</c:formatCode>
                <c:ptCount val="45"/>
                <c:pt idx="0">
                  <c:v>29</c:v>
                </c:pt>
                <c:pt idx="1">
                  <c:v>140</c:v>
                </c:pt>
                <c:pt idx="2">
                  <c:v>23</c:v>
                </c:pt>
                <c:pt idx="3">
                  <c:v>119</c:v>
                </c:pt>
                <c:pt idx="4">
                  <c:v>25</c:v>
                </c:pt>
                <c:pt idx="5">
                  <c:v>170</c:v>
                </c:pt>
                <c:pt idx="6">
                  <c:v>34</c:v>
                </c:pt>
                <c:pt idx="7">
                  <c:v>14</c:v>
                </c:pt>
                <c:pt idx="8">
                  <c:v>129</c:v>
                </c:pt>
                <c:pt idx="9">
                  <c:v>326</c:v>
                </c:pt>
                <c:pt idx="10">
                  <c:v>1207</c:v>
                </c:pt>
                <c:pt idx="11">
                  <c:v>584</c:v>
                </c:pt>
                <c:pt idx="12">
                  <c:v>363</c:v>
                </c:pt>
                <c:pt idx="13">
                  <c:v>415</c:v>
                </c:pt>
                <c:pt idx="14">
                  <c:v>153</c:v>
                </c:pt>
                <c:pt idx="15">
                  <c:v>256</c:v>
                </c:pt>
                <c:pt idx="16">
                  <c:v>209</c:v>
                </c:pt>
                <c:pt idx="17">
                  <c:v>473</c:v>
                </c:pt>
                <c:pt idx="18">
                  <c:v>247</c:v>
                </c:pt>
                <c:pt idx="19">
                  <c:v>483</c:v>
                </c:pt>
                <c:pt idx="20">
                  <c:v>140</c:v>
                </c:pt>
                <c:pt idx="21">
                  <c:v>112</c:v>
                </c:pt>
                <c:pt idx="22">
                  <c:v>669</c:v>
                </c:pt>
                <c:pt idx="23">
                  <c:v>385</c:v>
                </c:pt>
                <c:pt idx="24">
                  <c:v>428</c:v>
                </c:pt>
                <c:pt idx="25">
                  <c:v>300</c:v>
                </c:pt>
                <c:pt idx="26">
                  <c:v>1380</c:v>
                </c:pt>
                <c:pt idx="27">
                  <c:v>391</c:v>
                </c:pt>
                <c:pt idx="28">
                  <c:v>163</c:v>
                </c:pt>
                <c:pt idx="29">
                  <c:v>272</c:v>
                </c:pt>
                <c:pt idx="30">
                  <c:v>308</c:v>
                </c:pt>
                <c:pt idx="31">
                  <c:v>232</c:v>
                </c:pt>
                <c:pt idx="32">
                  <c:v>404</c:v>
                </c:pt>
                <c:pt idx="33">
                  <c:v>347</c:v>
                </c:pt>
                <c:pt idx="34">
                  <c:v>120</c:v>
                </c:pt>
                <c:pt idx="35">
                  <c:v>2135</c:v>
                </c:pt>
                <c:pt idx="36">
                  <c:v>480</c:v>
                </c:pt>
                <c:pt idx="37">
                  <c:v>346</c:v>
                </c:pt>
                <c:pt idx="38">
                  <c:v>316</c:v>
                </c:pt>
                <c:pt idx="39">
                  <c:v>356</c:v>
                </c:pt>
                <c:pt idx="40">
                  <c:v>434</c:v>
                </c:pt>
                <c:pt idx="41">
                  <c:v>723</c:v>
                </c:pt>
                <c:pt idx="42">
                  <c:v>1011</c:v>
                </c:pt>
                <c:pt idx="43">
                  <c:v>392</c:v>
                </c:pt>
                <c:pt idx="44">
                  <c:v>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6A-4457-9C8B-253D68E22F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Terragust Paid Reach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Sheet1!$F$2:$F$46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26A-4457-9C8B-253D68E22F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Terragust Viral Reach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Sheet1!$G$2:$G$46</c:f>
              <c:numCache>
                <c:formatCode>General</c:formatCode>
                <c:ptCount val="45"/>
                <c:pt idx="0">
                  <c:v>16</c:v>
                </c:pt>
                <c:pt idx="1">
                  <c:v>8</c:v>
                </c:pt>
                <c:pt idx="2">
                  <c:v>10</c:v>
                </c:pt>
                <c:pt idx="3">
                  <c:v>12</c:v>
                </c:pt>
                <c:pt idx="4">
                  <c:v>9</c:v>
                </c:pt>
                <c:pt idx="5">
                  <c:v>9</c:v>
                </c:pt>
                <c:pt idx="6">
                  <c:v>11</c:v>
                </c:pt>
                <c:pt idx="7">
                  <c:v>4</c:v>
                </c:pt>
                <c:pt idx="8">
                  <c:v>11</c:v>
                </c:pt>
                <c:pt idx="9">
                  <c:v>26</c:v>
                </c:pt>
                <c:pt idx="10">
                  <c:v>967</c:v>
                </c:pt>
                <c:pt idx="11">
                  <c:v>500</c:v>
                </c:pt>
                <c:pt idx="12">
                  <c:v>155</c:v>
                </c:pt>
                <c:pt idx="13">
                  <c:v>203</c:v>
                </c:pt>
                <c:pt idx="14">
                  <c:v>81</c:v>
                </c:pt>
                <c:pt idx="15">
                  <c:v>43</c:v>
                </c:pt>
                <c:pt idx="16">
                  <c:v>27</c:v>
                </c:pt>
                <c:pt idx="17">
                  <c:v>179</c:v>
                </c:pt>
                <c:pt idx="18">
                  <c:v>71</c:v>
                </c:pt>
                <c:pt idx="19">
                  <c:v>261</c:v>
                </c:pt>
                <c:pt idx="20">
                  <c:v>91</c:v>
                </c:pt>
                <c:pt idx="21">
                  <c:v>80</c:v>
                </c:pt>
                <c:pt idx="22">
                  <c:v>418</c:v>
                </c:pt>
                <c:pt idx="23">
                  <c:v>175</c:v>
                </c:pt>
                <c:pt idx="24">
                  <c:v>201</c:v>
                </c:pt>
                <c:pt idx="25">
                  <c:v>103</c:v>
                </c:pt>
                <c:pt idx="26">
                  <c:v>1161</c:v>
                </c:pt>
                <c:pt idx="27">
                  <c:v>365</c:v>
                </c:pt>
                <c:pt idx="28">
                  <c:v>145</c:v>
                </c:pt>
                <c:pt idx="29">
                  <c:v>74</c:v>
                </c:pt>
                <c:pt idx="30">
                  <c:v>34</c:v>
                </c:pt>
                <c:pt idx="31">
                  <c:v>23</c:v>
                </c:pt>
                <c:pt idx="32">
                  <c:v>64</c:v>
                </c:pt>
                <c:pt idx="33">
                  <c:v>74</c:v>
                </c:pt>
                <c:pt idx="34">
                  <c:v>46</c:v>
                </c:pt>
                <c:pt idx="35">
                  <c:v>247</c:v>
                </c:pt>
                <c:pt idx="36">
                  <c:v>85</c:v>
                </c:pt>
                <c:pt idx="37">
                  <c:v>40</c:v>
                </c:pt>
                <c:pt idx="38">
                  <c:v>30</c:v>
                </c:pt>
                <c:pt idx="39">
                  <c:v>108</c:v>
                </c:pt>
                <c:pt idx="40">
                  <c:v>129</c:v>
                </c:pt>
                <c:pt idx="41">
                  <c:v>448</c:v>
                </c:pt>
                <c:pt idx="42">
                  <c:v>697</c:v>
                </c:pt>
                <c:pt idx="43">
                  <c:v>173</c:v>
                </c:pt>
                <c:pt idx="44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26A-4457-9C8B-253D68E22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024680"/>
        <c:axId val="374022384"/>
      </c:lineChart>
      <c:dateAx>
        <c:axId val="374024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22384"/>
        <c:crosses val="autoZero"/>
        <c:auto val="1"/>
        <c:lblOffset val="100"/>
        <c:baseTimeUnit val="days"/>
      </c:dateAx>
      <c:valAx>
        <c:axId val="37402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2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Terragust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0</c:v>
                </c:pt>
                <c:pt idx="1">
                  <c:v>0.40816326530612201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1.08843537414966</c:v>
                </c:pt>
                <c:pt idx="6">
                  <c:v>0</c:v>
                </c:pt>
                <c:pt idx="7">
                  <c:v>0</c:v>
                </c:pt>
                <c:pt idx="8">
                  <c:v>0.81632653061224503</c:v>
                </c:pt>
                <c:pt idx="9">
                  <c:v>3.6734693877550999</c:v>
                </c:pt>
                <c:pt idx="10">
                  <c:v>4.1049798115747</c:v>
                </c:pt>
                <c:pt idx="11">
                  <c:v>0</c:v>
                </c:pt>
                <c:pt idx="12">
                  <c:v>1.29366106080207</c:v>
                </c:pt>
                <c:pt idx="13">
                  <c:v>1.2853470437018</c:v>
                </c:pt>
                <c:pt idx="14">
                  <c:v>0</c:v>
                </c:pt>
                <c:pt idx="15">
                  <c:v>1.7743979721166001</c:v>
                </c:pt>
                <c:pt idx="16">
                  <c:v>0.88495575221238898</c:v>
                </c:pt>
                <c:pt idx="17">
                  <c:v>3.7783375314861498</c:v>
                </c:pt>
                <c:pt idx="18">
                  <c:v>0.75376884422110502</c:v>
                </c:pt>
                <c:pt idx="19">
                  <c:v>2.375</c:v>
                </c:pt>
                <c:pt idx="20">
                  <c:v>0</c:v>
                </c:pt>
                <c:pt idx="21">
                  <c:v>0</c:v>
                </c:pt>
                <c:pt idx="22">
                  <c:v>2.1165644171779099</c:v>
                </c:pt>
                <c:pt idx="23">
                  <c:v>0.42787286063569702</c:v>
                </c:pt>
                <c:pt idx="24">
                  <c:v>2.80146163215591</c:v>
                </c:pt>
                <c:pt idx="25">
                  <c:v>1.2121212121212099</c:v>
                </c:pt>
                <c:pt idx="26">
                  <c:v>2.0531400966183599</c:v>
                </c:pt>
                <c:pt idx="27">
                  <c:v>0</c:v>
                </c:pt>
                <c:pt idx="28">
                  <c:v>0</c:v>
                </c:pt>
                <c:pt idx="29">
                  <c:v>0.83832335329341301</c:v>
                </c:pt>
                <c:pt idx="30">
                  <c:v>0.83532219570405697</c:v>
                </c:pt>
                <c:pt idx="31">
                  <c:v>1.3110846245530401</c:v>
                </c:pt>
                <c:pt idx="32">
                  <c:v>2.5</c:v>
                </c:pt>
                <c:pt idx="33">
                  <c:v>0</c:v>
                </c:pt>
                <c:pt idx="34">
                  <c:v>0</c:v>
                </c:pt>
                <c:pt idx="35">
                  <c:v>0.34883720930232598</c:v>
                </c:pt>
                <c:pt idx="36">
                  <c:v>0.92059838895281898</c:v>
                </c:pt>
                <c:pt idx="37">
                  <c:v>1.54462242562929</c:v>
                </c:pt>
                <c:pt idx="38">
                  <c:v>1.4806378132118501</c:v>
                </c:pt>
                <c:pt idx="39">
                  <c:v>1.2471655328798199</c:v>
                </c:pt>
                <c:pt idx="40">
                  <c:v>1.4092446448703499</c:v>
                </c:pt>
                <c:pt idx="41">
                  <c:v>5.0505050505050502</c:v>
                </c:pt>
                <c:pt idx="42">
                  <c:v>1.9036954087346001</c:v>
                </c:pt>
                <c:pt idx="43">
                  <c:v>0.89485458612975399</c:v>
                </c:pt>
                <c:pt idx="44">
                  <c:v>0.33519553072625702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CD-4FED-8B5C-A920C3A0EE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Terracor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</c:v>
                </c:pt>
                <c:pt idx="1">
                  <c:v>1.38613861386139</c:v>
                </c:pt>
                <c:pt idx="2">
                  <c:v>1.38613861386139</c:v>
                </c:pt>
                <c:pt idx="3">
                  <c:v>0</c:v>
                </c:pt>
                <c:pt idx="4">
                  <c:v>0</c:v>
                </c:pt>
                <c:pt idx="5">
                  <c:v>1.58415841584158</c:v>
                </c:pt>
                <c:pt idx="6">
                  <c:v>2.7559055118110201</c:v>
                </c:pt>
                <c:pt idx="7">
                  <c:v>1.3618677042801599</c:v>
                </c:pt>
                <c:pt idx="8">
                  <c:v>1.15606936416185</c:v>
                </c:pt>
                <c:pt idx="9">
                  <c:v>1.2820512820512799</c:v>
                </c:pt>
                <c:pt idx="10">
                  <c:v>8.3969465648855</c:v>
                </c:pt>
                <c:pt idx="11">
                  <c:v>0</c:v>
                </c:pt>
                <c:pt idx="12">
                  <c:v>2.96846011131725</c:v>
                </c:pt>
                <c:pt idx="13">
                  <c:v>1.0989010989011001</c:v>
                </c:pt>
                <c:pt idx="14">
                  <c:v>3.5087719298245599</c:v>
                </c:pt>
                <c:pt idx="15">
                  <c:v>1.8115942028985501</c:v>
                </c:pt>
                <c:pt idx="16">
                  <c:v>1.26811594202899</c:v>
                </c:pt>
                <c:pt idx="17">
                  <c:v>2.1621621621621601</c:v>
                </c:pt>
                <c:pt idx="18">
                  <c:v>0</c:v>
                </c:pt>
                <c:pt idx="19">
                  <c:v>7.5268817204301097</c:v>
                </c:pt>
                <c:pt idx="20">
                  <c:v>0</c:v>
                </c:pt>
                <c:pt idx="21">
                  <c:v>1.9572953736654799</c:v>
                </c:pt>
                <c:pt idx="22">
                  <c:v>1.33214920071048</c:v>
                </c:pt>
                <c:pt idx="23">
                  <c:v>0.88495575221238898</c:v>
                </c:pt>
                <c:pt idx="24">
                  <c:v>2.4734982332155502</c:v>
                </c:pt>
                <c:pt idx="25">
                  <c:v>0</c:v>
                </c:pt>
                <c:pt idx="26">
                  <c:v>3.7168141592920398</c:v>
                </c:pt>
                <c:pt idx="27">
                  <c:v>0</c:v>
                </c:pt>
                <c:pt idx="28">
                  <c:v>1.9400352733686099</c:v>
                </c:pt>
                <c:pt idx="29">
                  <c:v>3.3450704225352101</c:v>
                </c:pt>
                <c:pt idx="30">
                  <c:v>0</c:v>
                </c:pt>
                <c:pt idx="31">
                  <c:v>1.2302284710017599</c:v>
                </c:pt>
                <c:pt idx="32">
                  <c:v>0</c:v>
                </c:pt>
                <c:pt idx="33">
                  <c:v>1.57618213660245</c:v>
                </c:pt>
                <c:pt idx="34">
                  <c:v>3.1468531468531502</c:v>
                </c:pt>
                <c:pt idx="35">
                  <c:v>2.85049447353112</c:v>
                </c:pt>
                <c:pt idx="36">
                  <c:v>1.73913043478261</c:v>
                </c:pt>
                <c:pt idx="37">
                  <c:v>0</c:v>
                </c:pt>
                <c:pt idx="38">
                  <c:v>2.7777777777777799</c:v>
                </c:pt>
                <c:pt idx="39">
                  <c:v>2.4263431542461</c:v>
                </c:pt>
                <c:pt idx="40">
                  <c:v>2.77296360485269</c:v>
                </c:pt>
                <c:pt idx="41">
                  <c:v>0</c:v>
                </c:pt>
                <c:pt idx="42">
                  <c:v>1.9573978123200899</c:v>
                </c:pt>
                <c:pt idx="43">
                  <c:v>2.5817555938037899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CD-4FED-8B5C-A920C3A0E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030584"/>
        <c:axId val="374028944"/>
      </c:lineChart>
      <c:dateAx>
        <c:axId val="374030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28944"/>
        <c:crosses val="autoZero"/>
        <c:auto val="1"/>
        <c:lblOffset val="100"/>
        <c:baseTimeUnit val="days"/>
      </c:dateAx>
      <c:valAx>
        <c:axId val="37402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3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Terragust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0</c:v>
                </c:pt>
                <c:pt idx="5">
                  <c:v>18</c:v>
                </c:pt>
                <c:pt idx="6">
                  <c:v>1</c:v>
                </c:pt>
                <c:pt idx="7">
                  <c:v>0</c:v>
                </c:pt>
                <c:pt idx="8">
                  <c:v>7</c:v>
                </c:pt>
                <c:pt idx="9">
                  <c:v>54</c:v>
                </c:pt>
                <c:pt idx="10">
                  <c:v>185</c:v>
                </c:pt>
                <c:pt idx="11">
                  <c:v>76</c:v>
                </c:pt>
                <c:pt idx="12">
                  <c:v>59</c:v>
                </c:pt>
                <c:pt idx="13">
                  <c:v>97</c:v>
                </c:pt>
                <c:pt idx="14">
                  <c:v>18</c:v>
                </c:pt>
                <c:pt idx="15">
                  <c:v>27</c:v>
                </c:pt>
                <c:pt idx="16">
                  <c:v>24</c:v>
                </c:pt>
                <c:pt idx="17">
                  <c:v>56</c:v>
                </c:pt>
                <c:pt idx="18">
                  <c:v>28</c:v>
                </c:pt>
                <c:pt idx="19">
                  <c:v>56</c:v>
                </c:pt>
                <c:pt idx="20">
                  <c:v>17</c:v>
                </c:pt>
                <c:pt idx="21">
                  <c:v>13</c:v>
                </c:pt>
                <c:pt idx="22">
                  <c:v>97</c:v>
                </c:pt>
                <c:pt idx="23">
                  <c:v>32</c:v>
                </c:pt>
                <c:pt idx="24">
                  <c:v>54</c:v>
                </c:pt>
                <c:pt idx="25">
                  <c:v>27</c:v>
                </c:pt>
                <c:pt idx="26">
                  <c:v>92</c:v>
                </c:pt>
                <c:pt idx="27">
                  <c:v>22</c:v>
                </c:pt>
                <c:pt idx="28">
                  <c:v>16</c:v>
                </c:pt>
                <c:pt idx="29">
                  <c:v>16</c:v>
                </c:pt>
                <c:pt idx="30">
                  <c:v>23</c:v>
                </c:pt>
                <c:pt idx="31">
                  <c:v>18</c:v>
                </c:pt>
                <c:pt idx="32">
                  <c:v>86</c:v>
                </c:pt>
                <c:pt idx="33">
                  <c:v>61</c:v>
                </c:pt>
                <c:pt idx="34">
                  <c:v>15</c:v>
                </c:pt>
                <c:pt idx="35">
                  <c:v>360</c:v>
                </c:pt>
                <c:pt idx="36">
                  <c:v>54</c:v>
                </c:pt>
                <c:pt idx="37">
                  <c:v>49</c:v>
                </c:pt>
                <c:pt idx="38">
                  <c:v>42</c:v>
                </c:pt>
                <c:pt idx="39">
                  <c:v>38</c:v>
                </c:pt>
                <c:pt idx="40">
                  <c:v>64</c:v>
                </c:pt>
                <c:pt idx="41">
                  <c:v>57</c:v>
                </c:pt>
                <c:pt idx="42">
                  <c:v>113</c:v>
                </c:pt>
                <c:pt idx="43">
                  <c:v>27</c:v>
                </c:pt>
                <c:pt idx="44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79-4F98-B2A7-9793A77477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Terracor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3</c:v>
                </c:pt>
                <c:pt idx="1">
                  <c:v>36</c:v>
                </c:pt>
                <c:pt idx="2">
                  <c:v>10</c:v>
                </c:pt>
                <c:pt idx="3">
                  <c:v>2</c:v>
                </c:pt>
                <c:pt idx="4">
                  <c:v>0</c:v>
                </c:pt>
                <c:pt idx="5">
                  <c:v>39</c:v>
                </c:pt>
                <c:pt idx="6">
                  <c:v>35</c:v>
                </c:pt>
                <c:pt idx="7">
                  <c:v>18</c:v>
                </c:pt>
                <c:pt idx="8">
                  <c:v>8</c:v>
                </c:pt>
                <c:pt idx="9">
                  <c:v>18</c:v>
                </c:pt>
                <c:pt idx="10">
                  <c:v>205</c:v>
                </c:pt>
                <c:pt idx="11">
                  <c:v>32</c:v>
                </c:pt>
                <c:pt idx="12">
                  <c:v>103</c:v>
                </c:pt>
                <c:pt idx="13">
                  <c:v>66</c:v>
                </c:pt>
                <c:pt idx="14">
                  <c:v>83</c:v>
                </c:pt>
                <c:pt idx="15">
                  <c:v>47</c:v>
                </c:pt>
                <c:pt idx="16">
                  <c:v>23</c:v>
                </c:pt>
                <c:pt idx="17">
                  <c:v>25</c:v>
                </c:pt>
                <c:pt idx="18">
                  <c:v>7</c:v>
                </c:pt>
                <c:pt idx="19">
                  <c:v>44</c:v>
                </c:pt>
                <c:pt idx="20">
                  <c:v>14</c:v>
                </c:pt>
                <c:pt idx="21">
                  <c:v>13</c:v>
                </c:pt>
                <c:pt idx="22">
                  <c:v>32</c:v>
                </c:pt>
                <c:pt idx="23">
                  <c:v>28</c:v>
                </c:pt>
                <c:pt idx="24">
                  <c:v>16</c:v>
                </c:pt>
                <c:pt idx="25">
                  <c:v>4</c:v>
                </c:pt>
                <c:pt idx="26">
                  <c:v>28</c:v>
                </c:pt>
                <c:pt idx="27">
                  <c:v>8</c:v>
                </c:pt>
                <c:pt idx="28">
                  <c:v>19</c:v>
                </c:pt>
                <c:pt idx="29">
                  <c:v>22</c:v>
                </c:pt>
                <c:pt idx="30">
                  <c:v>2</c:v>
                </c:pt>
                <c:pt idx="31">
                  <c:v>26</c:v>
                </c:pt>
                <c:pt idx="32">
                  <c:v>4</c:v>
                </c:pt>
                <c:pt idx="33">
                  <c:v>16</c:v>
                </c:pt>
                <c:pt idx="34">
                  <c:v>25</c:v>
                </c:pt>
                <c:pt idx="35">
                  <c:v>65</c:v>
                </c:pt>
                <c:pt idx="36">
                  <c:v>20</c:v>
                </c:pt>
                <c:pt idx="37">
                  <c:v>6</c:v>
                </c:pt>
                <c:pt idx="38">
                  <c:v>18</c:v>
                </c:pt>
                <c:pt idx="39">
                  <c:v>17</c:v>
                </c:pt>
                <c:pt idx="40">
                  <c:v>25</c:v>
                </c:pt>
                <c:pt idx="41">
                  <c:v>10</c:v>
                </c:pt>
                <c:pt idx="42">
                  <c:v>60</c:v>
                </c:pt>
                <c:pt idx="43">
                  <c:v>23</c:v>
                </c:pt>
                <c:pt idx="4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79-4F98-B2A7-9793A7747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025992"/>
        <c:axId val="374026320"/>
      </c:lineChart>
      <c:dateAx>
        <c:axId val="37402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26320"/>
        <c:crosses val="autoZero"/>
        <c:auto val="1"/>
        <c:lblOffset val="100"/>
        <c:baseTimeUnit val="days"/>
      </c:dateAx>
      <c:valAx>
        <c:axId val="37402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2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Terragust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6</c:v>
                </c:pt>
                <c:pt idx="4">
                  <c:v>7</c:v>
                </c:pt>
                <c:pt idx="5">
                  <c:v>34</c:v>
                </c:pt>
                <c:pt idx="6">
                  <c:v>2</c:v>
                </c:pt>
                <c:pt idx="7">
                  <c:v>2</c:v>
                </c:pt>
                <c:pt idx="8">
                  <c:v>5</c:v>
                </c:pt>
                <c:pt idx="9">
                  <c:v>101</c:v>
                </c:pt>
                <c:pt idx="10">
                  <c:v>105</c:v>
                </c:pt>
                <c:pt idx="11">
                  <c:v>82</c:v>
                </c:pt>
                <c:pt idx="12">
                  <c:v>83</c:v>
                </c:pt>
                <c:pt idx="13">
                  <c:v>75</c:v>
                </c:pt>
                <c:pt idx="14">
                  <c:v>33</c:v>
                </c:pt>
                <c:pt idx="15">
                  <c:v>23</c:v>
                </c:pt>
                <c:pt idx="16">
                  <c:v>42</c:v>
                </c:pt>
                <c:pt idx="17">
                  <c:v>18</c:v>
                </c:pt>
                <c:pt idx="18">
                  <c:v>40</c:v>
                </c:pt>
                <c:pt idx="19">
                  <c:v>134</c:v>
                </c:pt>
                <c:pt idx="20">
                  <c:v>28</c:v>
                </c:pt>
                <c:pt idx="21">
                  <c:v>50</c:v>
                </c:pt>
                <c:pt idx="22">
                  <c:v>26</c:v>
                </c:pt>
                <c:pt idx="23">
                  <c:v>48</c:v>
                </c:pt>
                <c:pt idx="24">
                  <c:v>50</c:v>
                </c:pt>
                <c:pt idx="25">
                  <c:v>19</c:v>
                </c:pt>
                <c:pt idx="26">
                  <c:v>28</c:v>
                </c:pt>
                <c:pt idx="27">
                  <c:v>19</c:v>
                </c:pt>
                <c:pt idx="28">
                  <c:v>13</c:v>
                </c:pt>
                <c:pt idx="29">
                  <c:v>9</c:v>
                </c:pt>
                <c:pt idx="30">
                  <c:v>44</c:v>
                </c:pt>
                <c:pt idx="31">
                  <c:v>27</c:v>
                </c:pt>
                <c:pt idx="32">
                  <c:v>71</c:v>
                </c:pt>
                <c:pt idx="33">
                  <c:v>56</c:v>
                </c:pt>
                <c:pt idx="34">
                  <c:v>19</c:v>
                </c:pt>
                <c:pt idx="35">
                  <c:v>77</c:v>
                </c:pt>
                <c:pt idx="36">
                  <c:v>13</c:v>
                </c:pt>
                <c:pt idx="37">
                  <c:v>53</c:v>
                </c:pt>
                <c:pt idx="38">
                  <c:v>31</c:v>
                </c:pt>
                <c:pt idx="39">
                  <c:v>31</c:v>
                </c:pt>
                <c:pt idx="40">
                  <c:v>32</c:v>
                </c:pt>
                <c:pt idx="41">
                  <c:v>16</c:v>
                </c:pt>
                <c:pt idx="42">
                  <c:v>19</c:v>
                </c:pt>
                <c:pt idx="43">
                  <c:v>23</c:v>
                </c:pt>
                <c:pt idx="44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27-4748-BC5D-3CC72F6402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Terracor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17</c:v>
                </c:pt>
                <c:pt idx="6">
                  <c:v>22</c:v>
                </c:pt>
                <c:pt idx="7">
                  <c:v>5</c:v>
                </c:pt>
                <c:pt idx="8">
                  <c:v>6</c:v>
                </c:pt>
                <c:pt idx="9">
                  <c:v>6</c:v>
                </c:pt>
                <c:pt idx="10">
                  <c:v>27</c:v>
                </c:pt>
                <c:pt idx="11">
                  <c:v>36</c:v>
                </c:pt>
                <c:pt idx="12">
                  <c:v>26</c:v>
                </c:pt>
                <c:pt idx="13">
                  <c:v>25</c:v>
                </c:pt>
                <c:pt idx="14">
                  <c:v>4</c:v>
                </c:pt>
                <c:pt idx="15">
                  <c:v>14</c:v>
                </c:pt>
                <c:pt idx="16">
                  <c:v>19</c:v>
                </c:pt>
                <c:pt idx="17">
                  <c:v>23</c:v>
                </c:pt>
                <c:pt idx="18">
                  <c:v>13</c:v>
                </c:pt>
                <c:pt idx="19">
                  <c:v>5</c:v>
                </c:pt>
                <c:pt idx="20">
                  <c:v>7</c:v>
                </c:pt>
                <c:pt idx="21">
                  <c:v>3</c:v>
                </c:pt>
                <c:pt idx="22">
                  <c:v>5</c:v>
                </c:pt>
                <c:pt idx="23">
                  <c:v>19</c:v>
                </c:pt>
                <c:pt idx="24">
                  <c:v>6</c:v>
                </c:pt>
                <c:pt idx="25">
                  <c:v>4</c:v>
                </c:pt>
                <c:pt idx="26">
                  <c:v>4</c:v>
                </c:pt>
                <c:pt idx="27">
                  <c:v>2</c:v>
                </c:pt>
                <c:pt idx="28">
                  <c:v>5</c:v>
                </c:pt>
                <c:pt idx="29">
                  <c:v>6</c:v>
                </c:pt>
                <c:pt idx="30">
                  <c:v>9</c:v>
                </c:pt>
                <c:pt idx="31">
                  <c:v>14</c:v>
                </c:pt>
                <c:pt idx="32">
                  <c:v>12</c:v>
                </c:pt>
                <c:pt idx="33">
                  <c:v>7</c:v>
                </c:pt>
                <c:pt idx="34">
                  <c:v>3</c:v>
                </c:pt>
                <c:pt idx="35">
                  <c:v>19</c:v>
                </c:pt>
                <c:pt idx="36">
                  <c:v>10</c:v>
                </c:pt>
                <c:pt idx="37">
                  <c:v>11</c:v>
                </c:pt>
                <c:pt idx="38">
                  <c:v>7</c:v>
                </c:pt>
                <c:pt idx="39">
                  <c:v>15</c:v>
                </c:pt>
                <c:pt idx="40">
                  <c:v>7</c:v>
                </c:pt>
                <c:pt idx="41">
                  <c:v>8</c:v>
                </c:pt>
                <c:pt idx="42">
                  <c:v>10</c:v>
                </c:pt>
                <c:pt idx="43">
                  <c:v>19</c:v>
                </c:pt>
                <c:pt idx="44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27-4748-BC5D-3CC72F640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040752"/>
        <c:axId val="374036160"/>
      </c:lineChart>
      <c:dateAx>
        <c:axId val="374040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36160"/>
        <c:crosses val="autoZero"/>
        <c:auto val="1"/>
        <c:lblOffset val="100"/>
        <c:baseTimeUnit val="days"/>
      </c:dateAx>
      <c:valAx>
        <c:axId val="37403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4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3237-60E3-45E2-987E-C164DF4C66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 without Own Posts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4D25C5-AB81-4C7C-BF9A-148FC6640D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31367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B7DBD-B67F-47E3-B185-B6B1C282D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Terracor Terragust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A65F72-016D-4B5F-9DFD-83E518FA48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0003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619259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300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287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734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654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623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0847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6596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587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5967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480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907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810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3288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132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3270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7844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21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768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332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658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2626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4410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96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34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474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D71DB-FF95-41D2-A7DC-4335DCCD2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05318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B93BD-0009-49F5-8B98-C3C902B91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Terracor Terragust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734775-1703-42D7-A046-97171986BE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3786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59615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6098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2056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5798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279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8501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2849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2877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7127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5298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7284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0382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5034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4789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9185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1935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4311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2126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023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2327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2298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0927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3595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9527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7828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5430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4054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6333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6093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5626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2851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6908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6180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9363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99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DE5AE-1F3A-4C38-AFFD-60A54A83E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612187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1670B-E946-4A76-8542-2668A63CD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Terracor Terragust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57814F-F81E-468D-B26F-E3AFCFFC80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114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330546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2073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3368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3540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4885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534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3706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2040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802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6744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8463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2506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9508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7753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0989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9823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6616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847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204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8287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3140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9198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7465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0126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4239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0411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68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2226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0496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8114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791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8128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3316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1546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71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Terragust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772.13953488372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393.08888888889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753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323CC-1D7F-4671-AB69-7D5FEBC33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28419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4273-A722-4656-836C-C24392917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Terracor Terragust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C56CD-9F83-49FA-8B0C-9657CACD8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5301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666301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9160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6380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0717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7931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423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8046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0638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992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3201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2601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3479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494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2733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9971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5607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9974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700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119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5092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6368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6145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2568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893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9499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5348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2536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5965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0236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725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2197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8806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1186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4161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48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Terracor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519.97674418605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981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11FA3C-AEC5-41C0-A39D-A794053CD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127772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3CFD8-3B53-424C-B5EB-28974C77A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Fans Total | Terracor Terragust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FA382D-70BC-4DB3-9AFC-EB8F072B64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842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7ABF2-9276-487C-AB9C-6AE884186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67F55-AFE7-443A-8C27-6F7210BE6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173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11C1B-CBB0-49CE-A576-AA485CA71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Terracor Terragust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48BD10-7CB0-442E-93FC-44F9F80321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9104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9187879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984938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9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045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55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00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75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71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98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02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1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30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934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D8D16-3293-45F6-A8D7-D383BCE88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53917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B4F4D-57FF-4341-BB85-1950F0D0D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Terracor Terragust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93A623-062E-468F-A075-F462F0297D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297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3977342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50646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31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17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45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87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096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27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85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7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64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35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210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98643-B9AB-448C-818E-64EB0E1C3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10895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0FAD-4ED1-4B07-ACBA-8CA6550E6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Terracor Terragust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4198DF-DB96-4C38-A1E4-663E8918C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4148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9934268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23675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81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6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53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27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Palestinian Territory, occupied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39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369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1540B-93E0-4186-BA88-5B244A114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703333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DE79-20EB-44BF-8AFD-1472791E0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4C3DF0-A71D-45D7-85B1-2186AD7E93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8629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476EA-E99E-47FA-8DC9-79007F37F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C44DF-1886-4604-A151-17FCA7DAB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369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F7346-9CCD-467D-998E-A29583A3F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6345A-BAFF-41F9-8740-6CF6580EFE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0943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E9805-26FB-4D63-9BCF-44DF85ADD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4E889-142E-4CFF-8D8D-F0708AFB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489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4BA86-A7D9-4548-B6FD-246158E13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D84E30-C606-4824-A38D-41661A76D0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3546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9A194-E006-4E18-9BAC-BBEDC0E6A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7595D-BE19-4F6E-8847-6F686646E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492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E56EB-3287-406E-B2D2-8A522924F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132CF1-A89C-4F1F-AFD7-155867B809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9284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64F84-5A32-4E7A-86BF-20E82386A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6DEA7-D50F-4962-BC52-87A288969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299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9B19B-5F71-4C57-B7E3-4CAD66B3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Terracor Terragust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620C59-0F98-4E8A-997E-F5943358C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067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88227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36517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38782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597494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7415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24679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6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#Terragustshop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48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#Terracor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46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#bodegasgalmesiferrer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98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#COVID19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02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#plantel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00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#confinamiento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84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#pagesia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6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#experiencia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37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#lechugas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6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#mallorca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303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EA058-E843-4A24-908B-D722B87CA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959810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86576-A92A-4C9D-9A39-D9EAF849C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Terracor Terragust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665FAD-A36A-4C78-A114-E169B9F21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3024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07256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56884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42344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885235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410539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22593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27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#manacor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28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#futurosagricultores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20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#agricultores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05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#eatdrinksleepMallorca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17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#siembra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5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#Manacor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2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#triaproductelocal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90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#CumpleTerragust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28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#experienciasTerragust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08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#nosotrosnosquedamosencasa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448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69871-5AC4-4231-9AF5-1E8526EBB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763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31BF0-55D5-4223-B8D9-8136AB1A2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Terracor Terragust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0C0F95-45B6-4CD8-9F97-7105082722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395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27635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778869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900614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35824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59083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08957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5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38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#agricultors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806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#desinfectar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03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#Mallorca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876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8C597-9290-45E6-8A94-3203BC19B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1570692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906</Words>
  <Application>Microsoft Office PowerPoint</Application>
  <PresentationFormat>On-screen Show (4:3)</PresentationFormat>
  <Paragraphs>494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Facebook Quartal without Own Posts</vt:lpstr>
      <vt:lpstr>Facebook Key Metrics Table | Terracor Terragust</vt:lpstr>
      <vt:lpstr>Facebook Key Metrics Table | Terracor Terragust - 1 of 3</vt:lpstr>
      <vt:lpstr>Facebook Key Metrics Table | Terracor Terragust - 2 of 3</vt:lpstr>
      <vt:lpstr>Facebook Key Metrics Table | Terracor Terragust - 3 of 3</vt:lpstr>
      <vt:lpstr>Facebook Fans Total | Terracor Terragust</vt:lpstr>
      <vt:lpstr>Facebook Reach By Country Table | Terracor Terragust - 1 of 3</vt:lpstr>
      <vt:lpstr>Facebook Reach By Country Table | Terracor Terragust - 2 of 3</vt:lpstr>
      <vt:lpstr>Facebook Reach By Country Table | Terracor Terragust - 3 of 3</vt:lpstr>
      <vt:lpstr>Facebook Organic, Viral &amp; Paid Reach over Time | Terracor Terragust</vt:lpstr>
      <vt:lpstr>Facebook Interaction Rate | Terracor Terragust</vt:lpstr>
      <vt:lpstr>Facebook Engaged Users | Terracor Terragust</vt:lpstr>
      <vt:lpstr>Facebook Page Views | Terracor Terragust</vt:lpstr>
      <vt:lpstr>Facebook Hashtag Detection | Terracor Terragust - 1 of 3</vt:lpstr>
      <vt:lpstr>Facebook Hashtag Detection | Terracor Terragust - 2 of 3</vt:lpstr>
      <vt:lpstr>Facebook Hashtag Detection | Terracor Terragust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 without Own Posts</dc:title>
  <dc:creator>Frederik Peiniger</dc:creator>
  <cp:lastModifiedBy>Frederik Peiniger</cp:lastModifiedBy>
  <cp:revision>1</cp:revision>
  <dcterms:created xsi:type="dcterms:W3CDTF">2020-04-29T10:12:03Z</dcterms:created>
  <dcterms:modified xsi:type="dcterms:W3CDTF">2020-04-29T10:12:41Z</dcterms:modified>
</cp:coreProperties>
</file>